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handoutMasterIdLst>
    <p:handoutMasterId r:id="rId32"/>
  </p:handoutMasterIdLst>
  <p:sldIdLst>
    <p:sldId id="257" r:id="rId5"/>
    <p:sldId id="301" r:id="rId6"/>
    <p:sldId id="374" r:id="rId7"/>
    <p:sldId id="302" r:id="rId8"/>
    <p:sldId id="307" r:id="rId9"/>
    <p:sldId id="362" r:id="rId10"/>
    <p:sldId id="363" r:id="rId11"/>
    <p:sldId id="366" r:id="rId12"/>
    <p:sldId id="365" r:id="rId13"/>
    <p:sldId id="343" r:id="rId14"/>
    <p:sldId id="344" r:id="rId15"/>
    <p:sldId id="298" r:id="rId16"/>
    <p:sldId id="297" r:id="rId17"/>
    <p:sldId id="364" r:id="rId18"/>
    <p:sldId id="376" r:id="rId19"/>
    <p:sldId id="369" r:id="rId20"/>
    <p:sldId id="367" r:id="rId21"/>
    <p:sldId id="368" r:id="rId22"/>
    <p:sldId id="370" r:id="rId23"/>
    <p:sldId id="371" r:id="rId24"/>
    <p:sldId id="373" r:id="rId25"/>
    <p:sldId id="372" r:id="rId26"/>
    <p:sldId id="288" r:id="rId27"/>
    <p:sldId id="377" r:id="rId28"/>
    <p:sldId id="378" r:id="rId29"/>
    <p:sldId id="30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838"/>
    <a:srgbClr val="219A6C"/>
    <a:srgbClr val="4AAD89"/>
    <a:srgbClr val="52B6A5"/>
    <a:srgbClr val="F4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76" autoAdjust="0"/>
    <p:restoredTop sz="94660"/>
  </p:normalViewPr>
  <p:slideViewPr>
    <p:cSldViewPr snapToGrid="0">
      <p:cViewPr varScale="1">
        <p:scale>
          <a:sx n="81" d="100"/>
          <a:sy n="81" d="100"/>
        </p:scale>
        <p:origin x="77"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992EFE-E966-D17D-5632-8AE1454A59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F17EEF4-ABFA-04C5-398D-1FFB7B9D65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EMIRATES SAFETY LABORATORY</a:t>
            </a:r>
          </a:p>
        </p:txBody>
      </p:sp>
      <p:sp>
        <p:nvSpPr>
          <p:cNvPr id="4" name="Footer Placeholder 3">
            <a:extLst>
              <a:ext uri="{FF2B5EF4-FFF2-40B4-BE49-F238E27FC236}">
                <a16:creationId xmlns:a16="http://schemas.microsoft.com/office/drawing/2014/main" id="{727B955F-0043-E6DD-80E4-58AAA8AC03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BFA0A6-1F33-B291-6193-BA08A846EB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576E29-E8BB-46CC-AB8D-A341871D8C26}" type="slidenum">
              <a:rPr lang="en-US" smtClean="0"/>
              <a:t>‹#›</a:t>
            </a:fld>
            <a:endParaRPr lang="en-US"/>
          </a:p>
        </p:txBody>
      </p:sp>
    </p:spTree>
    <p:extLst>
      <p:ext uri="{BB962C8B-B14F-4D97-AF65-F5344CB8AC3E}">
        <p14:creationId xmlns:p14="http://schemas.microsoft.com/office/powerpoint/2010/main" val="32057281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EMIRATES SAFETY LABORATORY</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83079-49A4-4EB8-BB06-29A5825A6AB7}" type="slidenum">
              <a:rPr lang="en-US" smtClean="0"/>
              <a:t>‹#›</a:t>
            </a:fld>
            <a:endParaRPr lang="en-US"/>
          </a:p>
        </p:txBody>
      </p:sp>
    </p:spTree>
    <p:extLst>
      <p:ext uri="{BB962C8B-B14F-4D97-AF65-F5344CB8AC3E}">
        <p14:creationId xmlns:p14="http://schemas.microsoft.com/office/powerpoint/2010/main" val="235855450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Basics of fire doors and then we will move to technical discussion, etc. </a:t>
            </a:r>
          </a:p>
        </p:txBody>
      </p:sp>
      <p:sp>
        <p:nvSpPr>
          <p:cNvPr id="4" name="Date Placeholder 3"/>
          <p:cNvSpPr>
            <a:spLocks noGrp="1"/>
          </p:cNvSpPr>
          <p:nvPr>
            <p:ph type="dt" idx="1"/>
          </p:nvPr>
        </p:nvSpPr>
        <p:spPr/>
        <p:txBody>
          <a:bodyPr/>
          <a:lstStyle/>
          <a:p>
            <a:r>
              <a:rPr lang="en-US"/>
              <a:t>EMIRATES SAFETY LABORATORY</a:t>
            </a:r>
          </a:p>
        </p:txBody>
      </p:sp>
      <p:sp>
        <p:nvSpPr>
          <p:cNvPr id="5" name="Slide Number Placeholder 4"/>
          <p:cNvSpPr>
            <a:spLocks noGrp="1"/>
          </p:cNvSpPr>
          <p:nvPr>
            <p:ph type="sldNum" sz="quarter" idx="5"/>
          </p:nvPr>
        </p:nvSpPr>
        <p:spPr/>
        <p:txBody>
          <a:bodyPr/>
          <a:lstStyle/>
          <a:p>
            <a:fld id="{F8683079-49A4-4EB8-BB06-29A5825A6AB7}" type="slidenum">
              <a:rPr lang="en-US" smtClean="0"/>
              <a:t>2</a:t>
            </a:fld>
            <a:endParaRPr lang="en-US"/>
          </a:p>
        </p:txBody>
      </p:sp>
    </p:spTree>
    <p:extLst>
      <p:ext uri="{BB962C8B-B14F-4D97-AF65-F5344CB8AC3E}">
        <p14:creationId xmlns:p14="http://schemas.microsoft.com/office/powerpoint/2010/main" val="482584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EMIRATES SAFETY LABORATORY</a:t>
            </a:r>
          </a:p>
        </p:txBody>
      </p:sp>
      <p:sp>
        <p:nvSpPr>
          <p:cNvPr id="5" name="Slide Number Placeholder 4"/>
          <p:cNvSpPr>
            <a:spLocks noGrp="1"/>
          </p:cNvSpPr>
          <p:nvPr>
            <p:ph type="sldNum" sz="quarter" idx="5"/>
          </p:nvPr>
        </p:nvSpPr>
        <p:spPr/>
        <p:txBody>
          <a:bodyPr/>
          <a:lstStyle/>
          <a:p>
            <a:fld id="{F8683079-49A4-4EB8-BB06-29A5825A6AB7}" type="slidenum">
              <a:rPr lang="en-US" smtClean="0"/>
              <a:t>3</a:t>
            </a:fld>
            <a:endParaRPr lang="en-US"/>
          </a:p>
        </p:txBody>
      </p:sp>
    </p:spTree>
    <p:extLst>
      <p:ext uri="{BB962C8B-B14F-4D97-AF65-F5344CB8AC3E}">
        <p14:creationId xmlns:p14="http://schemas.microsoft.com/office/powerpoint/2010/main" val="2767153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Tested and certified systems</a:t>
            </a:r>
          </a:p>
          <a:p>
            <a:r>
              <a:rPr lang="en-US" dirty="0"/>
              <a:t>Proper installation of passive fire protection systems</a:t>
            </a:r>
          </a:p>
          <a:p>
            <a:r>
              <a:rPr lang="en-US" dirty="0"/>
              <a:t>Proper maintenance of passive fire protection systems</a:t>
            </a:r>
          </a:p>
        </p:txBody>
      </p:sp>
      <p:sp>
        <p:nvSpPr>
          <p:cNvPr id="4" name="Date Placeholder 3"/>
          <p:cNvSpPr>
            <a:spLocks noGrp="1"/>
          </p:cNvSpPr>
          <p:nvPr>
            <p:ph type="dt" idx="1"/>
          </p:nvPr>
        </p:nvSpPr>
        <p:spPr/>
        <p:txBody>
          <a:bodyPr/>
          <a:lstStyle/>
          <a:p>
            <a:r>
              <a:rPr lang="en-US"/>
              <a:t>EMIRATES SAFETY LABORATORY</a:t>
            </a:r>
          </a:p>
        </p:txBody>
      </p:sp>
      <p:sp>
        <p:nvSpPr>
          <p:cNvPr id="5" name="Slide Number Placeholder 4"/>
          <p:cNvSpPr>
            <a:spLocks noGrp="1"/>
          </p:cNvSpPr>
          <p:nvPr>
            <p:ph type="sldNum" sz="quarter" idx="5"/>
          </p:nvPr>
        </p:nvSpPr>
        <p:spPr/>
        <p:txBody>
          <a:bodyPr/>
          <a:lstStyle/>
          <a:p>
            <a:fld id="{F8683079-49A4-4EB8-BB06-29A5825A6AB7}" type="slidenum">
              <a:rPr lang="en-US" smtClean="0"/>
              <a:t>5</a:t>
            </a:fld>
            <a:endParaRPr lang="en-US"/>
          </a:p>
        </p:txBody>
      </p:sp>
    </p:spTree>
    <p:extLst>
      <p:ext uri="{BB962C8B-B14F-4D97-AF65-F5344CB8AC3E}">
        <p14:creationId xmlns:p14="http://schemas.microsoft.com/office/powerpoint/2010/main" val="2071724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Aptos" panose="020B0004020202020204" pitchFamily="34" charset="0"/>
              </a:rPr>
              <a:t>However, seals used to seal gaps in walls or floors penetrated by fire-rated ducts, ventilation, and extraction ducts are excluded from this testing standard since they are tested along with the fire-rated duct system.</a:t>
            </a:r>
          </a:p>
          <a:p>
            <a:endParaRPr lang="en-US" dirty="0"/>
          </a:p>
        </p:txBody>
      </p:sp>
      <p:sp>
        <p:nvSpPr>
          <p:cNvPr id="4" name="Date Placeholder 3"/>
          <p:cNvSpPr>
            <a:spLocks noGrp="1"/>
          </p:cNvSpPr>
          <p:nvPr>
            <p:ph type="dt" idx="1"/>
          </p:nvPr>
        </p:nvSpPr>
        <p:spPr/>
        <p:txBody>
          <a:bodyPr/>
          <a:lstStyle/>
          <a:p>
            <a:r>
              <a:rPr lang="en-US"/>
              <a:t>EMIRATES SAFETY LABORATORY</a:t>
            </a:r>
          </a:p>
        </p:txBody>
      </p:sp>
      <p:sp>
        <p:nvSpPr>
          <p:cNvPr id="5" name="Slide Number Placeholder 4"/>
          <p:cNvSpPr>
            <a:spLocks noGrp="1"/>
          </p:cNvSpPr>
          <p:nvPr>
            <p:ph type="sldNum" sz="quarter" idx="5"/>
          </p:nvPr>
        </p:nvSpPr>
        <p:spPr/>
        <p:txBody>
          <a:bodyPr/>
          <a:lstStyle/>
          <a:p>
            <a:fld id="{F8683079-49A4-4EB8-BB06-29A5825A6AB7}" type="slidenum">
              <a:rPr lang="en-US" smtClean="0"/>
              <a:t>14</a:t>
            </a:fld>
            <a:endParaRPr lang="en-US"/>
          </a:p>
        </p:txBody>
      </p:sp>
    </p:spTree>
    <p:extLst>
      <p:ext uri="{BB962C8B-B14F-4D97-AF65-F5344CB8AC3E}">
        <p14:creationId xmlns:p14="http://schemas.microsoft.com/office/powerpoint/2010/main" val="2578008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rgbClr val="0070C0"/>
                </a:solidFill>
                <a:effectLst/>
                <a:latin typeface="Calibri" panose="020F0502020204030204" pitchFamily="34" charset="0"/>
                <a:ea typeface="Aptos" panose="020B0004020202020204" pitchFamily="34" charset="0"/>
              </a:rPr>
              <a:t>This standard does not include gap seals in curtain wall systems like perimeter fire barriers and vertical linear gap seals. They are tested according to EN 1364-4 or EN 1364-3 for perimeter barrier and EN 1364-3 for vertical linear gap seal.</a:t>
            </a:r>
          </a:p>
          <a:p>
            <a:endParaRPr lang="en-US" dirty="0"/>
          </a:p>
        </p:txBody>
      </p:sp>
      <p:sp>
        <p:nvSpPr>
          <p:cNvPr id="4" name="Date Placeholder 3"/>
          <p:cNvSpPr>
            <a:spLocks noGrp="1"/>
          </p:cNvSpPr>
          <p:nvPr>
            <p:ph type="dt" idx="1"/>
          </p:nvPr>
        </p:nvSpPr>
        <p:spPr/>
        <p:txBody>
          <a:bodyPr/>
          <a:lstStyle/>
          <a:p>
            <a:r>
              <a:rPr lang="en-US"/>
              <a:t>EMIRATES SAFETY LABORATORY</a:t>
            </a:r>
          </a:p>
        </p:txBody>
      </p:sp>
      <p:sp>
        <p:nvSpPr>
          <p:cNvPr id="5" name="Slide Number Placeholder 4"/>
          <p:cNvSpPr>
            <a:spLocks noGrp="1"/>
          </p:cNvSpPr>
          <p:nvPr>
            <p:ph type="sldNum" sz="quarter" idx="5"/>
          </p:nvPr>
        </p:nvSpPr>
        <p:spPr/>
        <p:txBody>
          <a:bodyPr/>
          <a:lstStyle/>
          <a:p>
            <a:fld id="{F8683079-49A4-4EB8-BB06-29A5825A6AB7}" type="slidenum">
              <a:rPr lang="en-US" smtClean="0"/>
              <a:t>18</a:t>
            </a:fld>
            <a:endParaRPr lang="en-US"/>
          </a:p>
        </p:txBody>
      </p:sp>
    </p:spTree>
    <p:extLst>
      <p:ext uri="{BB962C8B-B14F-4D97-AF65-F5344CB8AC3E}">
        <p14:creationId xmlns:p14="http://schemas.microsoft.com/office/powerpoint/2010/main" val="211348512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EA6920-4D18-4D49-ABB8-E3038C34365B}"/>
              </a:ext>
            </a:extLst>
          </p:cNvPr>
          <p:cNvPicPr>
            <a:picLocks noChangeAspect="1"/>
          </p:cNvPicPr>
          <p:nvPr/>
        </p:nvPicPr>
        <p:blipFill rotWithShape="1">
          <a:blip r:embed="rId2">
            <a:extLst>
              <a:ext uri="{28A0092B-C50C-407E-A947-70E740481C1C}">
                <a14:useLocalDpi xmlns:a14="http://schemas.microsoft.com/office/drawing/2010/main" val="0"/>
              </a:ext>
            </a:extLst>
          </a:blip>
          <a:srcRect t="12554" b="7766"/>
          <a:stretch/>
        </p:blipFill>
        <p:spPr>
          <a:xfrm>
            <a:off x="0" y="1"/>
            <a:ext cx="12192000" cy="6870578"/>
          </a:xfrm>
          <a:prstGeom prst="rect">
            <a:avLst/>
          </a:prstGeom>
        </p:spPr>
      </p:pic>
      <p:pic>
        <p:nvPicPr>
          <p:cNvPr id="8" name="Graphic 7">
            <a:extLst>
              <a:ext uri="{FF2B5EF4-FFF2-40B4-BE49-F238E27FC236}">
                <a16:creationId xmlns:a16="http://schemas.microsoft.com/office/drawing/2014/main" id="{85B87627-2C45-FCC9-1738-176537A933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848"/>
            <a:ext cx="12192000" cy="6870578"/>
          </a:xfrm>
          <a:prstGeom prst="rect">
            <a:avLst/>
          </a:prstGeom>
        </p:spPr>
      </p:pic>
      <p:pic>
        <p:nvPicPr>
          <p:cNvPr id="9" name="Graphic 8">
            <a:extLst>
              <a:ext uri="{FF2B5EF4-FFF2-40B4-BE49-F238E27FC236}">
                <a16:creationId xmlns:a16="http://schemas.microsoft.com/office/drawing/2014/main" id="{4F5646A9-A89B-88E3-874D-3D4BDE0F377C}"/>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48561" b="18086"/>
          <a:stretch/>
        </p:blipFill>
        <p:spPr>
          <a:xfrm>
            <a:off x="0" y="3383677"/>
            <a:ext cx="12192000" cy="3486901"/>
          </a:xfrm>
          <a:prstGeom prst="rect">
            <a:avLst/>
          </a:prstGeom>
        </p:spPr>
      </p:pic>
      <p:pic>
        <p:nvPicPr>
          <p:cNvPr id="10" name="Graphic 9">
            <a:extLst>
              <a:ext uri="{FF2B5EF4-FFF2-40B4-BE49-F238E27FC236}">
                <a16:creationId xmlns:a16="http://schemas.microsoft.com/office/drawing/2014/main" id="{64A92CF2-C310-ABD8-EBFA-9D9B75BA61F0}"/>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40537"/>
          <a:stretch/>
        </p:blipFill>
        <p:spPr>
          <a:xfrm>
            <a:off x="-1" y="4192842"/>
            <a:ext cx="12191999" cy="2677737"/>
          </a:xfrm>
          <a:prstGeom prst="rect">
            <a:avLst/>
          </a:prstGeom>
        </p:spPr>
      </p:pic>
      <p:pic>
        <p:nvPicPr>
          <p:cNvPr id="11" name="Picture 10">
            <a:extLst>
              <a:ext uri="{FF2B5EF4-FFF2-40B4-BE49-F238E27FC236}">
                <a16:creationId xmlns:a16="http://schemas.microsoft.com/office/drawing/2014/main" id="{1EFEDC8B-04DC-C12E-6F5C-6C85E1C754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9806" y="422815"/>
            <a:ext cx="1682071" cy="1088399"/>
          </a:xfrm>
          <a:prstGeom prst="rect">
            <a:avLst/>
          </a:prstGeom>
        </p:spPr>
      </p:pic>
      <p:sp>
        <p:nvSpPr>
          <p:cNvPr id="2" name="Title 1">
            <a:extLst>
              <a:ext uri="{FF2B5EF4-FFF2-40B4-BE49-F238E27FC236}">
                <a16:creationId xmlns:a16="http://schemas.microsoft.com/office/drawing/2014/main" id="{C33D30A2-CAD2-900C-2956-B1ED9897379C}"/>
              </a:ext>
            </a:extLst>
          </p:cNvPr>
          <p:cNvSpPr>
            <a:spLocks noGrp="1"/>
          </p:cNvSpPr>
          <p:nvPr>
            <p:ph type="ctrTitle" hasCustomPrompt="1"/>
          </p:nvPr>
        </p:nvSpPr>
        <p:spPr>
          <a:xfrm>
            <a:off x="439804" y="2154705"/>
            <a:ext cx="10545028" cy="1092163"/>
          </a:xfrm>
        </p:spPr>
        <p:txBody>
          <a:bodyPr anchor="b">
            <a:normAutofit/>
          </a:bodyPr>
          <a:lstStyle>
            <a:lvl1pPr algn="l">
              <a:defRPr sz="5000">
                <a:solidFill>
                  <a:schemeClr val="bg1"/>
                </a:solidFill>
                <a:latin typeface="Noto Sans Black" panose="020B0A02040504020204" pitchFamily="34" charset="0"/>
                <a:ea typeface="Noto Sans Black" panose="020B0A02040504020204" pitchFamily="34" charset="0"/>
                <a:cs typeface="Noto Sans Black" panose="020B0A02040504020204" pitchFamily="34" charset="0"/>
              </a:defRPr>
            </a:lvl1pPr>
          </a:lstStyle>
          <a:p>
            <a:r>
              <a:rPr lang="en-US" dirty="0"/>
              <a:t>Headline title</a:t>
            </a:r>
          </a:p>
        </p:txBody>
      </p:sp>
      <p:sp>
        <p:nvSpPr>
          <p:cNvPr id="3" name="Subtitle 2">
            <a:extLst>
              <a:ext uri="{FF2B5EF4-FFF2-40B4-BE49-F238E27FC236}">
                <a16:creationId xmlns:a16="http://schemas.microsoft.com/office/drawing/2014/main" id="{6D20895F-DF7A-2071-10F3-9D00771ED98A}"/>
              </a:ext>
            </a:extLst>
          </p:cNvPr>
          <p:cNvSpPr>
            <a:spLocks noGrp="1"/>
          </p:cNvSpPr>
          <p:nvPr>
            <p:ph type="subTitle" idx="1" hasCustomPrompt="1"/>
          </p:nvPr>
        </p:nvSpPr>
        <p:spPr>
          <a:xfrm>
            <a:off x="439804" y="3667986"/>
            <a:ext cx="9144000" cy="628570"/>
          </a:xfrm>
          <a:noFill/>
        </p:spPr>
        <p:txBody>
          <a:bodyPr wrap="square" rtlCol="0" anchor="ctr">
            <a:spAutoFit/>
          </a:bodyPr>
          <a:lstStyle>
            <a:lvl1pPr marL="0" indent="0">
              <a:buNone/>
              <a:defRPr lang="en-US" sz="26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stStyle>
          <a:p>
            <a:pPr marL="0" lvl="0">
              <a:lnSpc>
                <a:spcPct val="150000"/>
              </a:lnSpc>
            </a:pPr>
            <a:r>
              <a:rPr lang="en-US" dirty="0"/>
              <a:t>2023</a:t>
            </a:r>
          </a:p>
        </p:txBody>
      </p:sp>
    </p:spTree>
    <p:extLst>
      <p:ext uri="{BB962C8B-B14F-4D97-AF65-F5344CB8AC3E}">
        <p14:creationId xmlns:p14="http://schemas.microsoft.com/office/powerpoint/2010/main" val="3035555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Main second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A39AA5D-ADB3-5019-AF67-3E56ADAAA85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8561" b="18086"/>
          <a:stretch/>
        </p:blipFill>
        <p:spPr>
          <a:xfrm>
            <a:off x="0" y="5918961"/>
            <a:ext cx="12192000" cy="951618"/>
          </a:xfrm>
          <a:prstGeom prst="rect">
            <a:avLst/>
          </a:prstGeom>
        </p:spPr>
      </p:pic>
      <p:sp>
        <p:nvSpPr>
          <p:cNvPr id="3" name="Title 1">
            <a:extLst>
              <a:ext uri="{FF2B5EF4-FFF2-40B4-BE49-F238E27FC236}">
                <a16:creationId xmlns:a16="http://schemas.microsoft.com/office/drawing/2014/main" id="{69130BE4-0295-3F4F-A36E-E6248FD6E7AA}"/>
              </a:ext>
            </a:extLst>
          </p:cNvPr>
          <p:cNvSpPr>
            <a:spLocks noGrp="1"/>
          </p:cNvSpPr>
          <p:nvPr>
            <p:ph type="title" hasCustomPrompt="1"/>
          </p:nvPr>
        </p:nvSpPr>
        <p:spPr>
          <a:xfrm>
            <a:off x="838200" y="994091"/>
            <a:ext cx="10515600" cy="1082040"/>
          </a:xfrm>
        </p:spPr>
        <p:txBody>
          <a:bodyPr anchor="ctr">
            <a:noAutofit/>
          </a:bodyPr>
          <a:lstStyle>
            <a:lvl1pPr>
              <a:lnSpc>
                <a:spcPct val="100000"/>
              </a:lnSpc>
              <a:defRPr sz="3200" b="1">
                <a:solidFill>
                  <a:schemeClr val="accent3"/>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5" name="Footer Placeholder 4">
            <a:extLst>
              <a:ext uri="{FF2B5EF4-FFF2-40B4-BE49-F238E27FC236}">
                <a16:creationId xmlns:a16="http://schemas.microsoft.com/office/drawing/2014/main" id="{C8154280-F5E9-4C15-6D5A-01D3AC8E9DED}"/>
              </a:ext>
            </a:extLst>
          </p:cNvPr>
          <p:cNvSpPr>
            <a:spLocks noGrp="1"/>
          </p:cNvSpPr>
          <p:nvPr>
            <p:ph type="ftr" sz="quarter" idx="11"/>
          </p:nvPr>
        </p:nvSpPr>
        <p:spPr>
          <a:xfrm>
            <a:off x="4038600" y="365125"/>
            <a:ext cx="4114800" cy="365125"/>
          </a:xfrm>
          <a:prstGeom prst="rect">
            <a:avLst/>
          </a:prstGeom>
        </p:spPr>
        <p:txBody>
          <a:bodyPr anchor="ctr"/>
          <a:lstStyle>
            <a:lvl1pPr algn="ct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endParaRPr lang="en-US" dirty="0"/>
          </a:p>
        </p:txBody>
      </p:sp>
      <p:sp>
        <p:nvSpPr>
          <p:cNvPr id="6" name="Slide Number Placeholder 5">
            <a:extLst>
              <a:ext uri="{FF2B5EF4-FFF2-40B4-BE49-F238E27FC236}">
                <a16:creationId xmlns:a16="http://schemas.microsoft.com/office/drawing/2014/main" id="{2F600B72-4DA5-03B4-ACB9-E3318F5A9522}"/>
              </a:ext>
            </a:extLst>
          </p:cNvPr>
          <p:cNvSpPr>
            <a:spLocks noGrp="1"/>
          </p:cNvSpPr>
          <p:nvPr>
            <p:ph type="sldNum" sz="quarter" idx="12"/>
          </p:nvPr>
        </p:nvSpPr>
        <p:spPr>
          <a:xfrm>
            <a:off x="9250680" y="6356350"/>
            <a:ext cx="2743200" cy="365125"/>
          </a:xfrm>
          <a:prstGeom prst="rect">
            <a:avLst/>
          </a:prstGeom>
        </p:spPr>
        <p:txBody>
          <a:bodyPr anchor="ctr"/>
          <a:lstStyle>
            <a:lvl1pPr algn="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fld id="{ED1E1B58-03F3-4488-81BA-79C136182A5A}" type="slidenum">
              <a:rPr lang="en-US" smtClean="0"/>
              <a:pPr/>
              <a:t>‹#›</a:t>
            </a:fld>
            <a:endParaRPr lang="en-US"/>
          </a:p>
        </p:txBody>
      </p:sp>
      <p:sp>
        <p:nvSpPr>
          <p:cNvPr id="7" name="Text Placeholder 18">
            <a:extLst>
              <a:ext uri="{FF2B5EF4-FFF2-40B4-BE49-F238E27FC236}">
                <a16:creationId xmlns:a16="http://schemas.microsoft.com/office/drawing/2014/main" id="{81B838A4-62DC-CB78-33EC-A069DC0FA5C3}"/>
              </a:ext>
            </a:extLst>
          </p:cNvPr>
          <p:cNvSpPr>
            <a:spLocks noGrp="1"/>
          </p:cNvSpPr>
          <p:nvPr>
            <p:ph type="body" sz="quarter" idx="13" hasCustomPrompt="1"/>
          </p:nvPr>
        </p:nvSpPr>
        <p:spPr>
          <a:xfrm>
            <a:off x="838200" y="2255520"/>
            <a:ext cx="10515599" cy="3921441"/>
          </a:xfrm>
        </p:spPr>
        <p:txBody>
          <a:bodyPr vert="horz" lIns="91440" tIns="45720" rIns="91440" bIns="45720" rtlCol="0">
            <a:normAutofit/>
          </a:bodyPr>
          <a:lstStyle>
            <a:lvl1pPr>
              <a:defRPr lang="en-US" sz="1800" dirty="0">
                <a:solidFill>
                  <a:schemeClr val="accent5"/>
                </a:solidFill>
                <a:latin typeface="Noto Sans" panose="020B0502040504020204" pitchFamily="34" charset="0"/>
                <a:ea typeface="Noto Sans" panose="020B0502040504020204" pitchFamily="34" charset="0"/>
                <a:cs typeface="Noto Sans" panose="020B0502040504020204" pitchFamily="34" charset="0"/>
              </a:defRPr>
            </a:lvl1pPr>
          </a:lstStyle>
          <a:p>
            <a:pPr marL="0" lvl="0" indent="0">
              <a:buNone/>
            </a:pPr>
            <a:r>
              <a:rPr lang="en-US" dirty="0"/>
              <a:t>Click to edit body copy</a:t>
            </a:r>
          </a:p>
        </p:txBody>
      </p:sp>
      <p:pic>
        <p:nvPicPr>
          <p:cNvPr id="2" name="Graphic 1">
            <a:extLst>
              <a:ext uri="{FF2B5EF4-FFF2-40B4-BE49-F238E27FC236}">
                <a16:creationId xmlns:a16="http://schemas.microsoft.com/office/drawing/2014/main" id="{6BCFC458-1638-C38A-D72B-5EB74BDB9C2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40537"/>
          <a:stretch/>
        </p:blipFill>
        <p:spPr>
          <a:xfrm>
            <a:off x="-1" y="6176961"/>
            <a:ext cx="12191999" cy="693617"/>
          </a:xfrm>
          <a:prstGeom prst="rect">
            <a:avLst/>
          </a:prstGeom>
        </p:spPr>
      </p:pic>
      <p:sp>
        <p:nvSpPr>
          <p:cNvPr id="9" name="Slide Number Placeholder 5">
            <a:extLst>
              <a:ext uri="{FF2B5EF4-FFF2-40B4-BE49-F238E27FC236}">
                <a16:creationId xmlns:a16="http://schemas.microsoft.com/office/drawing/2014/main" id="{85087BFA-CBF9-4356-A7F5-AC2795AC8EDD}"/>
              </a:ext>
            </a:extLst>
          </p:cNvPr>
          <p:cNvSpPr txBox="1">
            <a:spLocks/>
          </p:cNvSpPr>
          <p:nvPr userDrawn="1"/>
        </p:nvSpPr>
        <p:spPr>
          <a:xfrm>
            <a:off x="9273151" y="6454988"/>
            <a:ext cx="2743200" cy="365125"/>
          </a:xfrm>
          <a:prstGeom prst="rect">
            <a:avLst/>
          </a:prstGeom>
        </p:spPr>
        <p:txBody>
          <a:bodyPr anchor="ctr"/>
          <a:lstStyle>
            <a:defPPr>
              <a:defRPr lang="en-US"/>
            </a:defPPr>
            <a:lvl1pPr marL="0" algn="r" defTabSz="914400" rtl="0" eaLnBrk="1" latinLnBrk="0" hangingPunct="1">
              <a:defRPr sz="1000" kern="12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1E1B58-03F3-4488-81BA-79C136182A5A}" type="slidenum">
              <a:rPr lang="en-US" smtClean="0">
                <a:solidFill>
                  <a:schemeClr val="bg2"/>
                </a:solidFill>
              </a:rPr>
              <a:pPr/>
              <a:t>‹#›</a:t>
            </a:fld>
            <a:endParaRPr lang="en-US" dirty="0">
              <a:solidFill>
                <a:schemeClr val="bg2"/>
              </a:solidFill>
            </a:endParaRPr>
          </a:p>
        </p:txBody>
      </p:sp>
      <p:sp>
        <p:nvSpPr>
          <p:cNvPr id="10" name="TextBox 9">
            <a:extLst>
              <a:ext uri="{FF2B5EF4-FFF2-40B4-BE49-F238E27FC236}">
                <a16:creationId xmlns:a16="http://schemas.microsoft.com/office/drawing/2014/main" id="{8F331A63-A075-4829-ACB6-4C0D991B4CE8}"/>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solidFill>
                  <a:schemeClr val="bg2"/>
                </a:solidFill>
              </a:rPr>
              <a:t>EMIRATES SAFETY LABORATORY ©</a:t>
            </a:r>
          </a:p>
        </p:txBody>
      </p:sp>
      <p:pic>
        <p:nvPicPr>
          <p:cNvPr id="11" name="Picture 10">
            <a:extLst>
              <a:ext uri="{FF2B5EF4-FFF2-40B4-BE49-F238E27FC236}">
                <a16:creationId xmlns:a16="http://schemas.microsoft.com/office/drawing/2014/main" id="{BC161D49-AE12-448D-B32E-39A040F7EA6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55539"/>
          <a:stretch/>
        </p:blipFill>
        <p:spPr>
          <a:xfrm>
            <a:off x="11254189" y="190951"/>
            <a:ext cx="739691" cy="527447"/>
          </a:xfrm>
          <a:prstGeom prst="rect">
            <a:avLst/>
          </a:prstGeom>
        </p:spPr>
      </p:pic>
    </p:spTree>
    <p:extLst>
      <p:ext uri="{BB962C8B-B14F-4D97-AF65-F5344CB8AC3E}">
        <p14:creationId xmlns:p14="http://schemas.microsoft.com/office/powerpoint/2010/main" val="4290212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_Main second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A39AA5D-ADB3-5019-AF67-3E56ADAAA85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8561" b="18086"/>
          <a:stretch/>
        </p:blipFill>
        <p:spPr>
          <a:xfrm>
            <a:off x="0" y="5918961"/>
            <a:ext cx="12192000" cy="951618"/>
          </a:xfrm>
          <a:prstGeom prst="rect">
            <a:avLst/>
          </a:prstGeom>
        </p:spPr>
      </p:pic>
      <p:sp>
        <p:nvSpPr>
          <p:cNvPr id="3" name="Title 1">
            <a:extLst>
              <a:ext uri="{FF2B5EF4-FFF2-40B4-BE49-F238E27FC236}">
                <a16:creationId xmlns:a16="http://schemas.microsoft.com/office/drawing/2014/main" id="{69130BE4-0295-3F4F-A36E-E6248FD6E7AA}"/>
              </a:ext>
            </a:extLst>
          </p:cNvPr>
          <p:cNvSpPr>
            <a:spLocks noGrp="1"/>
          </p:cNvSpPr>
          <p:nvPr>
            <p:ph type="title" hasCustomPrompt="1"/>
          </p:nvPr>
        </p:nvSpPr>
        <p:spPr>
          <a:xfrm>
            <a:off x="838200" y="994091"/>
            <a:ext cx="10515600" cy="1082040"/>
          </a:xfrm>
        </p:spPr>
        <p:txBody>
          <a:bodyPr anchor="ctr">
            <a:noAutofit/>
          </a:bodyPr>
          <a:lstStyle>
            <a:lvl1pPr>
              <a:lnSpc>
                <a:spcPct val="100000"/>
              </a:lnSpc>
              <a:defRPr sz="3200" b="1">
                <a:solidFill>
                  <a:schemeClr val="accent3"/>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5" name="Footer Placeholder 4">
            <a:extLst>
              <a:ext uri="{FF2B5EF4-FFF2-40B4-BE49-F238E27FC236}">
                <a16:creationId xmlns:a16="http://schemas.microsoft.com/office/drawing/2014/main" id="{C8154280-F5E9-4C15-6D5A-01D3AC8E9DED}"/>
              </a:ext>
            </a:extLst>
          </p:cNvPr>
          <p:cNvSpPr>
            <a:spLocks noGrp="1"/>
          </p:cNvSpPr>
          <p:nvPr>
            <p:ph type="ftr" sz="quarter" idx="11"/>
          </p:nvPr>
        </p:nvSpPr>
        <p:spPr>
          <a:xfrm>
            <a:off x="4038600" y="365125"/>
            <a:ext cx="4114800" cy="365125"/>
          </a:xfrm>
          <a:prstGeom prst="rect">
            <a:avLst/>
          </a:prstGeom>
        </p:spPr>
        <p:txBody>
          <a:bodyPr anchor="ctr"/>
          <a:lstStyle>
            <a:lvl1pPr algn="ct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endParaRPr lang="en-US" dirty="0"/>
          </a:p>
        </p:txBody>
      </p:sp>
      <p:sp>
        <p:nvSpPr>
          <p:cNvPr id="6" name="Slide Number Placeholder 5">
            <a:extLst>
              <a:ext uri="{FF2B5EF4-FFF2-40B4-BE49-F238E27FC236}">
                <a16:creationId xmlns:a16="http://schemas.microsoft.com/office/drawing/2014/main" id="{2F600B72-4DA5-03B4-ACB9-E3318F5A9522}"/>
              </a:ext>
            </a:extLst>
          </p:cNvPr>
          <p:cNvSpPr>
            <a:spLocks noGrp="1"/>
          </p:cNvSpPr>
          <p:nvPr>
            <p:ph type="sldNum" sz="quarter" idx="12"/>
          </p:nvPr>
        </p:nvSpPr>
        <p:spPr>
          <a:xfrm>
            <a:off x="9250680" y="6356350"/>
            <a:ext cx="2743200" cy="365125"/>
          </a:xfrm>
          <a:prstGeom prst="rect">
            <a:avLst/>
          </a:prstGeom>
        </p:spPr>
        <p:txBody>
          <a:bodyPr anchor="ctr"/>
          <a:lstStyle>
            <a:lvl1pPr algn="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fld id="{ED1E1B58-03F3-4488-81BA-79C136182A5A}" type="slidenum">
              <a:rPr lang="en-US" smtClean="0"/>
              <a:pPr/>
              <a:t>‹#›</a:t>
            </a:fld>
            <a:endParaRPr lang="en-US"/>
          </a:p>
        </p:txBody>
      </p:sp>
      <p:sp>
        <p:nvSpPr>
          <p:cNvPr id="7" name="Text Placeholder 18">
            <a:extLst>
              <a:ext uri="{FF2B5EF4-FFF2-40B4-BE49-F238E27FC236}">
                <a16:creationId xmlns:a16="http://schemas.microsoft.com/office/drawing/2014/main" id="{81B838A4-62DC-CB78-33EC-A069DC0FA5C3}"/>
              </a:ext>
            </a:extLst>
          </p:cNvPr>
          <p:cNvSpPr>
            <a:spLocks noGrp="1"/>
          </p:cNvSpPr>
          <p:nvPr>
            <p:ph type="body" sz="quarter" idx="13" hasCustomPrompt="1"/>
          </p:nvPr>
        </p:nvSpPr>
        <p:spPr>
          <a:xfrm>
            <a:off x="838200" y="2255520"/>
            <a:ext cx="10515599" cy="3921441"/>
          </a:xfrm>
        </p:spPr>
        <p:txBody>
          <a:bodyPr vert="horz" lIns="91440" tIns="45720" rIns="91440" bIns="45720" rtlCol="0">
            <a:normAutofit/>
          </a:bodyPr>
          <a:lstStyle>
            <a:lvl1pPr>
              <a:defRPr lang="en-US" sz="1800" dirty="0">
                <a:solidFill>
                  <a:schemeClr val="accent5"/>
                </a:solidFill>
                <a:latin typeface="Noto Sans" panose="020B0502040504020204" pitchFamily="34" charset="0"/>
                <a:ea typeface="Noto Sans" panose="020B0502040504020204" pitchFamily="34" charset="0"/>
                <a:cs typeface="Noto Sans" panose="020B0502040504020204" pitchFamily="34" charset="0"/>
              </a:defRPr>
            </a:lvl1pPr>
          </a:lstStyle>
          <a:p>
            <a:pPr marL="0" lvl="0" indent="0">
              <a:buNone/>
            </a:pPr>
            <a:r>
              <a:rPr lang="en-US" dirty="0"/>
              <a:t>Click to edit body copy</a:t>
            </a:r>
          </a:p>
        </p:txBody>
      </p:sp>
      <p:pic>
        <p:nvPicPr>
          <p:cNvPr id="2" name="Graphic 1">
            <a:extLst>
              <a:ext uri="{FF2B5EF4-FFF2-40B4-BE49-F238E27FC236}">
                <a16:creationId xmlns:a16="http://schemas.microsoft.com/office/drawing/2014/main" id="{6BCFC458-1638-C38A-D72B-5EB74BDB9C2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40537"/>
          <a:stretch/>
        </p:blipFill>
        <p:spPr>
          <a:xfrm>
            <a:off x="-1" y="6176961"/>
            <a:ext cx="12191999" cy="693617"/>
          </a:xfrm>
          <a:prstGeom prst="rect">
            <a:avLst/>
          </a:prstGeom>
        </p:spPr>
      </p:pic>
      <p:pic>
        <p:nvPicPr>
          <p:cNvPr id="10" name="Picture 9">
            <a:extLst>
              <a:ext uri="{FF2B5EF4-FFF2-40B4-BE49-F238E27FC236}">
                <a16:creationId xmlns:a16="http://schemas.microsoft.com/office/drawing/2014/main" id="{02998080-AF10-4704-8238-B594CA3D6CD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352654" y="161981"/>
            <a:ext cx="1663697" cy="527447"/>
          </a:xfrm>
          <a:prstGeom prst="rect">
            <a:avLst/>
          </a:prstGeom>
        </p:spPr>
      </p:pic>
      <p:sp>
        <p:nvSpPr>
          <p:cNvPr id="11" name="Slide Number Placeholder 5">
            <a:extLst>
              <a:ext uri="{FF2B5EF4-FFF2-40B4-BE49-F238E27FC236}">
                <a16:creationId xmlns:a16="http://schemas.microsoft.com/office/drawing/2014/main" id="{04CEDB36-94EF-4629-88B3-D1755C078427}"/>
              </a:ext>
            </a:extLst>
          </p:cNvPr>
          <p:cNvSpPr txBox="1">
            <a:spLocks/>
          </p:cNvSpPr>
          <p:nvPr userDrawn="1"/>
        </p:nvSpPr>
        <p:spPr>
          <a:xfrm>
            <a:off x="9273151" y="6454988"/>
            <a:ext cx="2743200" cy="365125"/>
          </a:xfrm>
          <a:prstGeom prst="rect">
            <a:avLst/>
          </a:prstGeom>
        </p:spPr>
        <p:txBody>
          <a:bodyPr anchor="ctr"/>
          <a:lstStyle>
            <a:defPPr>
              <a:defRPr lang="en-US"/>
            </a:defPPr>
            <a:lvl1pPr marL="0" algn="r" defTabSz="914400" rtl="0" eaLnBrk="1" latinLnBrk="0" hangingPunct="1">
              <a:defRPr sz="1000" kern="12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1E1B58-03F3-4488-81BA-79C136182A5A}" type="slidenum">
              <a:rPr lang="en-US" smtClean="0">
                <a:solidFill>
                  <a:schemeClr val="bg2"/>
                </a:solidFill>
              </a:rPr>
              <a:pPr/>
              <a:t>‹#›</a:t>
            </a:fld>
            <a:endParaRPr lang="en-US" dirty="0">
              <a:solidFill>
                <a:schemeClr val="bg2"/>
              </a:solidFill>
            </a:endParaRPr>
          </a:p>
        </p:txBody>
      </p:sp>
      <p:sp>
        <p:nvSpPr>
          <p:cNvPr id="12" name="TextBox 11">
            <a:extLst>
              <a:ext uri="{FF2B5EF4-FFF2-40B4-BE49-F238E27FC236}">
                <a16:creationId xmlns:a16="http://schemas.microsoft.com/office/drawing/2014/main" id="{EF560D26-19F3-4441-9722-318E452178DD}"/>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solidFill>
                  <a:schemeClr val="bg2"/>
                </a:solidFill>
              </a:rPr>
              <a:t>EMIRATES SAFETY LABORATORY ©</a:t>
            </a:r>
          </a:p>
        </p:txBody>
      </p:sp>
    </p:spTree>
    <p:extLst>
      <p:ext uri="{BB962C8B-B14F-4D97-AF65-F5344CB8AC3E}">
        <p14:creationId xmlns:p14="http://schemas.microsoft.com/office/powerpoint/2010/main" val="2306479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Main second slide">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130BE4-0295-3F4F-A36E-E6248FD6E7AA}"/>
              </a:ext>
            </a:extLst>
          </p:cNvPr>
          <p:cNvSpPr>
            <a:spLocks noGrp="1"/>
          </p:cNvSpPr>
          <p:nvPr>
            <p:ph type="title" hasCustomPrompt="1"/>
          </p:nvPr>
        </p:nvSpPr>
        <p:spPr>
          <a:xfrm>
            <a:off x="838200" y="994091"/>
            <a:ext cx="10515600" cy="1082040"/>
          </a:xfrm>
        </p:spPr>
        <p:txBody>
          <a:bodyPr anchor="ctr">
            <a:noAutofit/>
          </a:bodyPr>
          <a:lstStyle>
            <a:lvl1pPr>
              <a:lnSpc>
                <a:spcPct val="100000"/>
              </a:lnSpc>
              <a:defRPr sz="6000" b="1">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5" name="Footer Placeholder 4">
            <a:extLst>
              <a:ext uri="{FF2B5EF4-FFF2-40B4-BE49-F238E27FC236}">
                <a16:creationId xmlns:a16="http://schemas.microsoft.com/office/drawing/2014/main" id="{C8154280-F5E9-4C15-6D5A-01D3AC8E9DED}"/>
              </a:ext>
            </a:extLst>
          </p:cNvPr>
          <p:cNvSpPr>
            <a:spLocks noGrp="1"/>
          </p:cNvSpPr>
          <p:nvPr>
            <p:ph type="ftr" sz="quarter" idx="11"/>
          </p:nvPr>
        </p:nvSpPr>
        <p:spPr>
          <a:xfrm>
            <a:off x="4038600" y="365125"/>
            <a:ext cx="4114800" cy="365125"/>
          </a:xfrm>
          <a:prstGeom prst="rect">
            <a:avLst/>
          </a:prstGeom>
        </p:spPr>
        <p:txBody>
          <a:bodyPr anchor="ctr"/>
          <a:lstStyle>
            <a:lvl1pPr algn="ctr">
              <a:defRPr sz="1000">
                <a:solidFill>
                  <a:schemeClr val="bg2"/>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endParaRPr lang="en-US" dirty="0"/>
          </a:p>
        </p:txBody>
      </p:sp>
      <p:sp>
        <p:nvSpPr>
          <p:cNvPr id="7" name="Text Placeholder 18">
            <a:extLst>
              <a:ext uri="{FF2B5EF4-FFF2-40B4-BE49-F238E27FC236}">
                <a16:creationId xmlns:a16="http://schemas.microsoft.com/office/drawing/2014/main" id="{81B838A4-62DC-CB78-33EC-A069DC0FA5C3}"/>
              </a:ext>
            </a:extLst>
          </p:cNvPr>
          <p:cNvSpPr>
            <a:spLocks noGrp="1"/>
          </p:cNvSpPr>
          <p:nvPr>
            <p:ph type="body" sz="quarter" idx="13" hasCustomPrompt="1"/>
          </p:nvPr>
        </p:nvSpPr>
        <p:spPr>
          <a:xfrm>
            <a:off x="838200" y="2255520"/>
            <a:ext cx="10515599" cy="3921441"/>
          </a:xfrm>
        </p:spPr>
        <p:txBody>
          <a:bodyPr vert="horz" lIns="91440" tIns="45720" rIns="91440" bIns="45720" rtlCol="0">
            <a:normAutofit/>
          </a:bodyPr>
          <a:lstStyle>
            <a:lvl1pPr>
              <a:defRPr lang="en-US" sz="1100" dirty="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pPr marL="0" lvl="0" indent="0">
              <a:buNone/>
            </a:pPr>
            <a:r>
              <a:rPr lang="en-US" dirty="0"/>
              <a:t>Click to edit body copy</a:t>
            </a:r>
          </a:p>
        </p:txBody>
      </p:sp>
      <p:pic>
        <p:nvPicPr>
          <p:cNvPr id="9" name="Picture 8">
            <a:extLst>
              <a:ext uri="{FF2B5EF4-FFF2-40B4-BE49-F238E27FC236}">
                <a16:creationId xmlns:a16="http://schemas.microsoft.com/office/drawing/2014/main" id="{C0B50C32-7B86-46CB-9FE5-DD854EF38A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5539"/>
          <a:stretch/>
        </p:blipFill>
        <p:spPr>
          <a:xfrm>
            <a:off x="11254189" y="190951"/>
            <a:ext cx="739691" cy="527447"/>
          </a:xfrm>
          <a:prstGeom prst="rect">
            <a:avLst/>
          </a:prstGeom>
          <a:ln>
            <a:noFill/>
          </a:ln>
          <a:effectLst>
            <a:outerShdw blurRad="190500" algn="tl" rotWithShape="0">
              <a:srgbClr val="000000">
                <a:alpha val="70000"/>
              </a:srgbClr>
            </a:outerShdw>
          </a:effectLst>
        </p:spPr>
      </p:pic>
      <p:sp>
        <p:nvSpPr>
          <p:cNvPr id="10" name="TextBox 9">
            <a:extLst>
              <a:ext uri="{FF2B5EF4-FFF2-40B4-BE49-F238E27FC236}">
                <a16:creationId xmlns:a16="http://schemas.microsoft.com/office/drawing/2014/main" id="{2B2AA26A-7859-456F-9839-640683F25980}"/>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solidFill>
                  <a:schemeClr val="bg2"/>
                </a:solidFill>
              </a:rPr>
              <a:t>EMIRATES SAFETY LABORATORY ©</a:t>
            </a:r>
          </a:p>
        </p:txBody>
      </p:sp>
      <p:sp>
        <p:nvSpPr>
          <p:cNvPr id="11" name="Slide Number Placeholder 5">
            <a:extLst>
              <a:ext uri="{FF2B5EF4-FFF2-40B4-BE49-F238E27FC236}">
                <a16:creationId xmlns:a16="http://schemas.microsoft.com/office/drawing/2014/main" id="{BEEE0532-91A1-4A6E-B1EA-A3B645D055ED}"/>
              </a:ext>
            </a:extLst>
          </p:cNvPr>
          <p:cNvSpPr txBox="1">
            <a:spLocks/>
          </p:cNvSpPr>
          <p:nvPr userDrawn="1"/>
        </p:nvSpPr>
        <p:spPr>
          <a:xfrm>
            <a:off x="9273151" y="6454988"/>
            <a:ext cx="2743200" cy="365125"/>
          </a:xfrm>
          <a:prstGeom prst="rect">
            <a:avLst/>
          </a:prstGeom>
        </p:spPr>
        <p:txBody>
          <a:bodyPr anchor="ctr"/>
          <a:lstStyle>
            <a:defPPr>
              <a:defRPr lang="en-US"/>
            </a:defPPr>
            <a:lvl1pPr marL="0" algn="r" defTabSz="914400" rtl="0" eaLnBrk="1" latinLnBrk="0" hangingPunct="1">
              <a:defRPr sz="1000" kern="12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1E1B58-03F3-4488-81BA-79C136182A5A}" type="slidenum">
              <a:rPr lang="en-US" smtClean="0">
                <a:solidFill>
                  <a:schemeClr val="bg2"/>
                </a:solidFill>
              </a:rPr>
              <a:pPr/>
              <a:t>‹#›</a:t>
            </a:fld>
            <a:endParaRPr lang="en-US" dirty="0">
              <a:solidFill>
                <a:schemeClr val="bg2"/>
              </a:solidFill>
            </a:endParaRPr>
          </a:p>
        </p:txBody>
      </p:sp>
    </p:spTree>
    <p:extLst>
      <p:ext uri="{BB962C8B-B14F-4D97-AF65-F5344CB8AC3E}">
        <p14:creationId xmlns:p14="http://schemas.microsoft.com/office/powerpoint/2010/main" val="535205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9_Main second slide">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130BE4-0295-3F4F-A36E-E6248FD6E7AA}"/>
              </a:ext>
            </a:extLst>
          </p:cNvPr>
          <p:cNvSpPr>
            <a:spLocks noGrp="1"/>
          </p:cNvSpPr>
          <p:nvPr>
            <p:ph type="title" hasCustomPrompt="1"/>
          </p:nvPr>
        </p:nvSpPr>
        <p:spPr>
          <a:xfrm>
            <a:off x="838200" y="994091"/>
            <a:ext cx="10515600" cy="1082040"/>
          </a:xfrm>
        </p:spPr>
        <p:txBody>
          <a:bodyPr anchor="ctr">
            <a:noAutofit/>
          </a:bodyPr>
          <a:lstStyle>
            <a:lvl1pPr>
              <a:lnSpc>
                <a:spcPct val="100000"/>
              </a:lnSpc>
              <a:defRPr sz="6000" b="1">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5" name="Footer Placeholder 4">
            <a:extLst>
              <a:ext uri="{FF2B5EF4-FFF2-40B4-BE49-F238E27FC236}">
                <a16:creationId xmlns:a16="http://schemas.microsoft.com/office/drawing/2014/main" id="{C8154280-F5E9-4C15-6D5A-01D3AC8E9DED}"/>
              </a:ext>
            </a:extLst>
          </p:cNvPr>
          <p:cNvSpPr>
            <a:spLocks noGrp="1"/>
          </p:cNvSpPr>
          <p:nvPr>
            <p:ph type="ftr" sz="quarter" idx="11"/>
          </p:nvPr>
        </p:nvSpPr>
        <p:spPr>
          <a:xfrm>
            <a:off x="4038600" y="365125"/>
            <a:ext cx="4114800" cy="365125"/>
          </a:xfrm>
          <a:prstGeom prst="rect">
            <a:avLst/>
          </a:prstGeom>
        </p:spPr>
        <p:txBody>
          <a:bodyPr anchor="ctr"/>
          <a:lstStyle>
            <a:lvl1pPr algn="ctr">
              <a:defRPr sz="1000">
                <a:solidFill>
                  <a:schemeClr val="bg2"/>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endParaRPr lang="en-US" dirty="0"/>
          </a:p>
        </p:txBody>
      </p:sp>
      <p:sp>
        <p:nvSpPr>
          <p:cNvPr id="7" name="Text Placeholder 18">
            <a:extLst>
              <a:ext uri="{FF2B5EF4-FFF2-40B4-BE49-F238E27FC236}">
                <a16:creationId xmlns:a16="http://schemas.microsoft.com/office/drawing/2014/main" id="{81B838A4-62DC-CB78-33EC-A069DC0FA5C3}"/>
              </a:ext>
            </a:extLst>
          </p:cNvPr>
          <p:cNvSpPr>
            <a:spLocks noGrp="1"/>
          </p:cNvSpPr>
          <p:nvPr>
            <p:ph type="body" sz="quarter" idx="13" hasCustomPrompt="1"/>
          </p:nvPr>
        </p:nvSpPr>
        <p:spPr>
          <a:xfrm>
            <a:off x="838200" y="2255520"/>
            <a:ext cx="10515599" cy="3921441"/>
          </a:xfrm>
        </p:spPr>
        <p:txBody>
          <a:bodyPr vert="horz" lIns="91440" tIns="45720" rIns="91440" bIns="45720" rtlCol="0">
            <a:normAutofit/>
          </a:bodyPr>
          <a:lstStyle>
            <a:lvl1pPr>
              <a:defRPr lang="en-US" sz="1100" dirty="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pPr marL="0" lvl="0" indent="0">
              <a:buNone/>
            </a:pPr>
            <a:r>
              <a:rPr lang="en-US" dirty="0"/>
              <a:t>Click to edit body copy</a:t>
            </a:r>
          </a:p>
        </p:txBody>
      </p:sp>
      <p:sp>
        <p:nvSpPr>
          <p:cNvPr id="10" name="TextBox 9">
            <a:extLst>
              <a:ext uri="{FF2B5EF4-FFF2-40B4-BE49-F238E27FC236}">
                <a16:creationId xmlns:a16="http://schemas.microsoft.com/office/drawing/2014/main" id="{2B2AA26A-7859-456F-9839-640683F25980}"/>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solidFill>
                  <a:schemeClr val="bg2"/>
                </a:solidFill>
              </a:rPr>
              <a:t>EMIRATES SAFETY LABORATORY ©</a:t>
            </a:r>
          </a:p>
        </p:txBody>
      </p:sp>
      <p:sp>
        <p:nvSpPr>
          <p:cNvPr id="11" name="Slide Number Placeholder 5">
            <a:extLst>
              <a:ext uri="{FF2B5EF4-FFF2-40B4-BE49-F238E27FC236}">
                <a16:creationId xmlns:a16="http://schemas.microsoft.com/office/drawing/2014/main" id="{BEEE0532-91A1-4A6E-B1EA-A3B645D055ED}"/>
              </a:ext>
            </a:extLst>
          </p:cNvPr>
          <p:cNvSpPr txBox="1">
            <a:spLocks/>
          </p:cNvSpPr>
          <p:nvPr userDrawn="1"/>
        </p:nvSpPr>
        <p:spPr>
          <a:xfrm>
            <a:off x="9273151" y="6454988"/>
            <a:ext cx="2743200" cy="365125"/>
          </a:xfrm>
          <a:prstGeom prst="rect">
            <a:avLst/>
          </a:prstGeom>
        </p:spPr>
        <p:txBody>
          <a:bodyPr anchor="ctr"/>
          <a:lstStyle>
            <a:defPPr>
              <a:defRPr lang="en-US"/>
            </a:defPPr>
            <a:lvl1pPr marL="0" algn="r" defTabSz="914400" rtl="0" eaLnBrk="1" latinLnBrk="0" hangingPunct="1">
              <a:defRPr sz="1000" kern="12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1E1B58-03F3-4488-81BA-79C136182A5A}" type="slidenum">
              <a:rPr lang="en-US" smtClean="0">
                <a:solidFill>
                  <a:schemeClr val="bg2"/>
                </a:solidFill>
              </a:rPr>
              <a:pPr/>
              <a:t>‹#›</a:t>
            </a:fld>
            <a:endParaRPr lang="en-US" dirty="0">
              <a:solidFill>
                <a:schemeClr val="bg2"/>
              </a:solidFill>
            </a:endParaRPr>
          </a:p>
        </p:txBody>
      </p:sp>
      <p:pic>
        <p:nvPicPr>
          <p:cNvPr id="8" name="Picture 7">
            <a:extLst>
              <a:ext uri="{FF2B5EF4-FFF2-40B4-BE49-F238E27FC236}">
                <a16:creationId xmlns:a16="http://schemas.microsoft.com/office/drawing/2014/main" id="{B44093F7-9DD3-47B9-B86F-7C73981966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52654" y="161981"/>
            <a:ext cx="1663697" cy="5274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64107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Main second slide">
    <p:bg>
      <p:bgPr>
        <a:solidFill>
          <a:schemeClr val="accent3"/>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130BE4-0295-3F4F-A36E-E6248FD6E7AA}"/>
              </a:ext>
            </a:extLst>
          </p:cNvPr>
          <p:cNvSpPr>
            <a:spLocks noGrp="1"/>
          </p:cNvSpPr>
          <p:nvPr>
            <p:ph type="title" hasCustomPrompt="1"/>
          </p:nvPr>
        </p:nvSpPr>
        <p:spPr>
          <a:xfrm>
            <a:off x="838200" y="994091"/>
            <a:ext cx="10515600" cy="1082040"/>
          </a:xfrm>
        </p:spPr>
        <p:txBody>
          <a:bodyPr anchor="ctr">
            <a:noAutofit/>
          </a:bodyPr>
          <a:lstStyle>
            <a:lvl1pPr>
              <a:lnSpc>
                <a:spcPct val="100000"/>
              </a:lnSpc>
              <a:defRPr sz="6000" b="1">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5" name="Footer Placeholder 4">
            <a:extLst>
              <a:ext uri="{FF2B5EF4-FFF2-40B4-BE49-F238E27FC236}">
                <a16:creationId xmlns:a16="http://schemas.microsoft.com/office/drawing/2014/main" id="{C8154280-F5E9-4C15-6D5A-01D3AC8E9DED}"/>
              </a:ext>
            </a:extLst>
          </p:cNvPr>
          <p:cNvSpPr>
            <a:spLocks noGrp="1"/>
          </p:cNvSpPr>
          <p:nvPr>
            <p:ph type="ftr" sz="quarter" idx="11"/>
          </p:nvPr>
        </p:nvSpPr>
        <p:spPr>
          <a:xfrm>
            <a:off x="4038600" y="365125"/>
            <a:ext cx="4114800" cy="365125"/>
          </a:xfrm>
          <a:prstGeom prst="rect">
            <a:avLst/>
          </a:prstGeom>
        </p:spPr>
        <p:txBody>
          <a:bodyPr anchor="ctr"/>
          <a:lstStyle>
            <a:lvl1pPr algn="ctr">
              <a:defRPr sz="1000">
                <a:solidFill>
                  <a:schemeClr val="bg2"/>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endParaRPr lang="en-US" dirty="0"/>
          </a:p>
        </p:txBody>
      </p:sp>
      <p:sp>
        <p:nvSpPr>
          <p:cNvPr id="7" name="Text Placeholder 18">
            <a:extLst>
              <a:ext uri="{FF2B5EF4-FFF2-40B4-BE49-F238E27FC236}">
                <a16:creationId xmlns:a16="http://schemas.microsoft.com/office/drawing/2014/main" id="{81B838A4-62DC-CB78-33EC-A069DC0FA5C3}"/>
              </a:ext>
            </a:extLst>
          </p:cNvPr>
          <p:cNvSpPr>
            <a:spLocks noGrp="1"/>
          </p:cNvSpPr>
          <p:nvPr>
            <p:ph type="body" sz="quarter" idx="13" hasCustomPrompt="1"/>
          </p:nvPr>
        </p:nvSpPr>
        <p:spPr>
          <a:xfrm>
            <a:off x="838200" y="2255520"/>
            <a:ext cx="10515599" cy="3921441"/>
          </a:xfrm>
        </p:spPr>
        <p:txBody>
          <a:bodyPr vert="horz" lIns="91440" tIns="45720" rIns="91440" bIns="45720" rtlCol="0">
            <a:normAutofit/>
          </a:bodyPr>
          <a:lstStyle>
            <a:lvl1pPr>
              <a:defRPr lang="en-US" sz="1100" dirty="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pPr marL="0" lvl="0" indent="0">
              <a:buNone/>
            </a:pPr>
            <a:r>
              <a:rPr lang="en-US" dirty="0"/>
              <a:t>Click to edit body copy</a:t>
            </a:r>
          </a:p>
        </p:txBody>
      </p:sp>
      <p:sp>
        <p:nvSpPr>
          <p:cNvPr id="9" name="Slide Number Placeholder 5">
            <a:extLst>
              <a:ext uri="{FF2B5EF4-FFF2-40B4-BE49-F238E27FC236}">
                <a16:creationId xmlns:a16="http://schemas.microsoft.com/office/drawing/2014/main" id="{EE82A2D1-DFE7-484B-A006-B1B29BAA1AC6}"/>
              </a:ext>
            </a:extLst>
          </p:cNvPr>
          <p:cNvSpPr txBox="1">
            <a:spLocks/>
          </p:cNvSpPr>
          <p:nvPr userDrawn="1"/>
        </p:nvSpPr>
        <p:spPr>
          <a:xfrm>
            <a:off x="9273151" y="6454988"/>
            <a:ext cx="2743200" cy="365125"/>
          </a:xfrm>
          <a:prstGeom prst="rect">
            <a:avLst/>
          </a:prstGeom>
        </p:spPr>
        <p:txBody>
          <a:bodyPr anchor="ctr"/>
          <a:lstStyle>
            <a:defPPr>
              <a:defRPr lang="en-US"/>
            </a:defPPr>
            <a:lvl1pPr marL="0" algn="r" defTabSz="914400" rtl="0" eaLnBrk="1" latinLnBrk="0" hangingPunct="1">
              <a:defRPr sz="1000" kern="12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1E1B58-03F3-4488-81BA-79C136182A5A}" type="slidenum">
              <a:rPr lang="en-US" smtClean="0">
                <a:solidFill>
                  <a:schemeClr val="bg2"/>
                </a:solidFill>
              </a:rPr>
              <a:pPr/>
              <a:t>‹#›</a:t>
            </a:fld>
            <a:endParaRPr lang="en-US" dirty="0">
              <a:solidFill>
                <a:schemeClr val="bg2"/>
              </a:solidFill>
            </a:endParaRPr>
          </a:p>
        </p:txBody>
      </p:sp>
      <p:sp>
        <p:nvSpPr>
          <p:cNvPr id="10" name="TextBox 9">
            <a:extLst>
              <a:ext uri="{FF2B5EF4-FFF2-40B4-BE49-F238E27FC236}">
                <a16:creationId xmlns:a16="http://schemas.microsoft.com/office/drawing/2014/main" id="{19674090-702D-4CA7-A5ED-C5A428CC3421}"/>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solidFill>
                  <a:schemeClr val="bg2"/>
                </a:solidFill>
              </a:rPr>
              <a:t>EMIRATES SAFETY LABORATORY ©</a:t>
            </a:r>
          </a:p>
        </p:txBody>
      </p:sp>
      <p:pic>
        <p:nvPicPr>
          <p:cNvPr id="11" name="Picture 10">
            <a:extLst>
              <a:ext uri="{FF2B5EF4-FFF2-40B4-BE49-F238E27FC236}">
                <a16:creationId xmlns:a16="http://schemas.microsoft.com/office/drawing/2014/main" id="{2C6CF773-0424-4137-9573-FCAC63D8D7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5539"/>
          <a:stretch/>
        </p:blipFill>
        <p:spPr>
          <a:xfrm>
            <a:off x="11254189" y="190951"/>
            <a:ext cx="739691" cy="5274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50803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8_Main second slide">
    <p:bg>
      <p:bgPr>
        <a:solidFill>
          <a:schemeClr val="accent3"/>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130BE4-0295-3F4F-A36E-E6248FD6E7AA}"/>
              </a:ext>
            </a:extLst>
          </p:cNvPr>
          <p:cNvSpPr>
            <a:spLocks noGrp="1"/>
          </p:cNvSpPr>
          <p:nvPr>
            <p:ph type="title" hasCustomPrompt="1"/>
          </p:nvPr>
        </p:nvSpPr>
        <p:spPr>
          <a:xfrm>
            <a:off x="838200" y="994091"/>
            <a:ext cx="10515600" cy="1082040"/>
          </a:xfrm>
        </p:spPr>
        <p:txBody>
          <a:bodyPr anchor="ctr">
            <a:noAutofit/>
          </a:bodyPr>
          <a:lstStyle>
            <a:lvl1pPr>
              <a:lnSpc>
                <a:spcPct val="100000"/>
              </a:lnSpc>
              <a:defRPr sz="6000" b="1">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5" name="Footer Placeholder 4">
            <a:extLst>
              <a:ext uri="{FF2B5EF4-FFF2-40B4-BE49-F238E27FC236}">
                <a16:creationId xmlns:a16="http://schemas.microsoft.com/office/drawing/2014/main" id="{C8154280-F5E9-4C15-6D5A-01D3AC8E9DED}"/>
              </a:ext>
            </a:extLst>
          </p:cNvPr>
          <p:cNvSpPr>
            <a:spLocks noGrp="1"/>
          </p:cNvSpPr>
          <p:nvPr>
            <p:ph type="ftr" sz="quarter" idx="11"/>
          </p:nvPr>
        </p:nvSpPr>
        <p:spPr>
          <a:xfrm>
            <a:off x="4038600" y="365125"/>
            <a:ext cx="4114800" cy="365125"/>
          </a:xfrm>
          <a:prstGeom prst="rect">
            <a:avLst/>
          </a:prstGeom>
        </p:spPr>
        <p:txBody>
          <a:bodyPr anchor="ctr"/>
          <a:lstStyle>
            <a:lvl1pPr algn="ctr">
              <a:defRPr sz="1000">
                <a:solidFill>
                  <a:schemeClr val="bg2"/>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endParaRPr lang="en-US" dirty="0"/>
          </a:p>
        </p:txBody>
      </p:sp>
      <p:sp>
        <p:nvSpPr>
          <p:cNvPr id="7" name="Text Placeholder 18">
            <a:extLst>
              <a:ext uri="{FF2B5EF4-FFF2-40B4-BE49-F238E27FC236}">
                <a16:creationId xmlns:a16="http://schemas.microsoft.com/office/drawing/2014/main" id="{81B838A4-62DC-CB78-33EC-A069DC0FA5C3}"/>
              </a:ext>
            </a:extLst>
          </p:cNvPr>
          <p:cNvSpPr>
            <a:spLocks noGrp="1"/>
          </p:cNvSpPr>
          <p:nvPr>
            <p:ph type="body" sz="quarter" idx="13" hasCustomPrompt="1"/>
          </p:nvPr>
        </p:nvSpPr>
        <p:spPr>
          <a:xfrm>
            <a:off x="838200" y="2255520"/>
            <a:ext cx="10515599" cy="3921441"/>
          </a:xfrm>
        </p:spPr>
        <p:txBody>
          <a:bodyPr vert="horz" lIns="91440" tIns="45720" rIns="91440" bIns="45720" rtlCol="0">
            <a:normAutofit/>
          </a:bodyPr>
          <a:lstStyle>
            <a:lvl1pPr>
              <a:defRPr lang="en-US" sz="1100" dirty="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pPr marL="0" lvl="0" indent="0">
              <a:buNone/>
            </a:pPr>
            <a:r>
              <a:rPr lang="en-US" dirty="0"/>
              <a:t>Click to edit body copy</a:t>
            </a:r>
          </a:p>
        </p:txBody>
      </p:sp>
      <p:sp>
        <p:nvSpPr>
          <p:cNvPr id="9" name="Slide Number Placeholder 5">
            <a:extLst>
              <a:ext uri="{FF2B5EF4-FFF2-40B4-BE49-F238E27FC236}">
                <a16:creationId xmlns:a16="http://schemas.microsoft.com/office/drawing/2014/main" id="{EE82A2D1-DFE7-484B-A006-B1B29BAA1AC6}"/>
              </a:ext>
            </a:extLst>
          </p:cNvPr>
          <p:cNvSpPr txBox="1">
            <a:spLocks/>
          </p:cNvSpPr>
          <p:nvPr userDrawn="1"/>
        </p:nvSpPr>
        <p:spPr>
          <a:xfrm>
            <a:off x="9273151" y="6454988"/>
            <a:ext cx="2743200" cy="365125"/>
          </a:xfrm>
          <a:prstGeom prst="rect">
            <a:avLst/>
          </a:prstGeom>
        </p:spPr>
        <p:txBody>
          <a:bodyPr anchor="ctr"/>
          <a:lstStyle>
            <a:defPPr>
              <a:defRPr lang="en-US"/>
            </a:defPPr>
            <a:lvl1pPr marL="0" algn="r" defTabSz="914400" rtl="0" eaLnBrk="1" latinLnBrk="0" hangingPunct="1">
              <a:defRPr sz="1000" kern="12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1E1B58-03F3-4488-81BA-79C136182A5A}" type="slidenum">
              <a:rPr lang="en-US" smtClean="0">
                <a:solidFill>
                  <a:schemeClr val="bg2"/>
                </a:solidFill>
              </a:rPr>
              <a:pPr/>
              <a:t>‹#›</a:t>
            </a:fld>
            <a:endParaRPr lang="en-US" dirty="0">
              <a:solidFill>
                <a:schemeClr val="bg2"/>
              </a:solidFill>
            </a:endParaRPr>
          </a:p>
        </p:txBody>
      </p:sp>
      <p:sp>
        <p:nvSpPr>
          <p:cNvPr id="10" name="TextBox 9">
            <a:extLst>
              <a:ext uri="{FF2B5EF4-FFF2-40B4-BE49-F238E27FC236}">
                <a16:creationId xmlns:a16="http://schemas.microsoft.com/office/drawing/2014/main" id="{19674090-702D-4CA7-A5ED-C5A428CC3421}"/>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solidFill>
                  <a:schemeClr val="bg2"/>
                </a:solidFill>
              </a:rPr>
              <a:t>EMIRATES SAFETY LABORATORY ©</a:t>
            </a:r>
          </a:p>
        </p:txBody>
      </p:sp>
      <p:pic>
        <p:nvPicPr>
          <p:cNvPr id="8" name="Picture 7">
            <a:extLst>
              <a:ext uri="{FF2B5EF4-FFF2-40B4-BE49-F238E27FC236}">
                <a16:creationId xmlns:a16="http://schemas.microsoft.com/office/drawing/2014/main" id="{99FAB781-63CF-47DA-90A5-4B6B112CD3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52654" y="161981"/>
            <a:ext cx="1663697" cy="5274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33773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Info slide 1">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C436411C-6374-068C-F5A3-064FD23DA0CB}"/>
              </a:ext>
            </a:extLst>
          </p:cNvPr>
          <p:cNvSpPr>
            <a:spLocks noGrp="1"/>
          </p:cNvSpPr>
          <p:nvPr>
            <p:ph type="ftr" sz="quarter" idx="11"/>
          </p:nvPr>
        </p:nvSpPr>
        <p:spPr>
          <a:xfrm>
            <a:off x="4038600" y="365125"/>
            <a:ext cx="4114800" cy="365125"/>
          </a:xfrm>
          <a:prstGeom prst="rect">
            <a:avLst/>
          </a:prstGeom>
        </p:spPr>
        <p:txBody>
          <a:bodyPr anchor="ctr"/>
          <a:lstStyle>
            <a:lvl1pPr algn="ct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endParaRPr lang="en-US" dirty="0"/>
          </a:p>
        </p:txBody>
      </p:sp>
      <p:sp>
        <p:nvSpPr>
          <p:cNvPr id="9" name="Slide Number Placeholder 5">
            <a:extLst>
              <a:ext uri="{FF2B5EF4-FFF2-40B4-BE49-F238E27FC236}">
                <a16:creationId xmlns:a16="http://schemas.microsoft.com/office/drawing/2014/main" id="{538A78B8-8CD0-D508-3243-E53F260C47FB}"/>
              </a:ext>
            </a:extLst>
          </p:cNvPr>
          <p:cNvSpPr>
            <a:spLocks noGrp="1"/>
          </p:cNvSpPr>
          <p:nvPr>
            <p:ph type="sldNum" sz="quarter" idx="12"/>
          </p:nvPr>
        </p:nvSpPr>
        <p:spPr>
          <a:xfrm>
            <a:off x="9250680" y="6356350"/>
            <a:ext cx="2743200" cy="365125"/>
          </a:xfrm>
          <a:prstGeom prst="rect">
            <a:avLst/>
          </a:prstGeom>
        </p:spPr>
        <p:txBody>
          <a:bodyPr anchor="ctr"/>
          <a:lstStyle>
            <a:lvl1pPr algn="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fld id="{ED1E1B58-03F3-4488-81BA-79C136182A5A}" type="slidenum">
              <a:rPr lang="en-US" smtClean="0"/>
              <a:pPr/>
              <a:t>‹#›</a:t>
            </a:fld>
            <a:endParaRPr lang="en-US"/>
          </a:p>
        </p:txBody>
      </p:sp>
      <p:sp>
        <p:nvSpPr>
          <p:cNvPr id="10" name="Title 1">
            <a:extLst>
              <a:ext uri="{FF2B5EF4-FFF2-40B4-BE49-F238E27FC236}">
                <a16:creationId xmlns:a16="http://schemas.microsoft.com/office/drawing/2014/main" id="{965167FD-DFC2-BDC0-DAD1-4406CAF01412}"/>
              </a:ext>
            </a:extLst>
          </p:cNvPr>
          <p:cNvSpPr>
            <a:spLocks noGrp="1"/>
          </p:cNvSpPr>
          <p:nvPr>
            <p:ph type="title" hasCustomPrompt="1"/>
          </p:nvPr>
        </p:nvSpPr>
        <p:spPr>
          <a:xfrm>
            <a:off x="838200" y="1954211"/>
            <a:ext cx="10515600" cy="1082040"/>
          </a:xfrm>
        </p:spPr>
        <p:txBody>
          <a:bodyPr anchor="ctr">
            <a:noAutofit/>
          </a:bodyPr>
          <a:lstStyle>
            <a:lvl1pPr>
              <a:lnSpc>
                <a:spcPct val="100000"/>
              </a:lnSpc>
              <a:defRPr sz="3500" b="1">
                <a:solidFill>
                  <a:srgbClr val="D81F28"/>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11" name="Text Placeholder 18">
            <a:extLst>
              <a:ext uri="{FF2B5EF4-FFF2-40B4-BE49-F238E27FC236}">
                <a16:creationId xmlns:a16="http://schemas.microsoft.com/office/drawing/2014/main" id="{5DFECD97-B2BA-F889-9F4F-DA3FAC22DEEA}"/>
              </a:ext>
            </a:extLst>
          </p:cNvPr>
          <p:cNvSpPr>
            <a:spLocks noGrp="1"/>
          </p:cNvSpPr>
          <p:nvPr>
            <p:ph type="body" sz="quarter" idx="13" hasCustomPrompt="1"/>
          </p:nvPr>
        </p:nvSpPr>
        <p:spPr>
          <a:xfrm>
            <a:off x="838200" y="3429000"/>
            <a:ext cx="10515599" cy="2747961"/>
          </a:xfrm>
        </p:spPr>
        <p:txBody>
          <a:bodyPr>
            <a:normAutofit/>
          </a:bodyPr>
          <a:lstStyle>
            <a:lvl1pPr marL="0" indent="0">
              <a:buNone/>
              <a:defRPr sz="16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457200" indent="0">
              <a:buNone/>
              <a:defRPr sz="1400">
                <a:solidFill>
                  <a:schemeClr val="accent5"/>
                </a:solidFill>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5pPr>
          </a:lstStyle>
          <a:p>
            <a:pPr marL="0" lvl="0" indent="0">
              <a:buNone/>
            </a:pPr>
            <a:r>
              <a:rPr lang="en-US" dirty="0"/>
              <a:t>Click to edit body copy</a:t>
            </a:r>
          </a:p>
          <a:p>
            <a:pPr lvl="1"/>
            <a:r>
              <a:rPr lang="en-GB" dirty="0"/>
              <a:t>Click to edit body copy</a:t>
            </a:r>
          </a:p>
          <a:p>
            <a:pPr lvl="2"/>
            <a:r>
              <a:rPr lang="en-GB" dirty="0"/>
              <a:t>Click to edit body copy</a:t>
            </a:r>
          </a:p>
        </p:txBody>
      </p:sp>
      <p:pic>
        <p:nvPicPr>
          <p:cNvPr id="7" name="Picture 6">
            <a:extLst>
              <a:ext uri="{FF2B5EF4-FFF2-40B4-BE49-F238E27FC236}">
                <a16:creationId xmlns:a16="http://schemas.microsoft.com/office/drawing/2014/main" id="{41C6695B-3B0F-455C-AFC3-31F3397A49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52654" y="161981"/>
            <a:ext cx="1663697" cy="527447"/>
          </a:xfrm>
          <a:prstGeom prst="rect">
            <a:avLst/>
          </a:prstGeom>
        </p:spPr>
      </p:pic>
    </p:spTree>
    <p:extLst>
      <p:ext uri="{BB962C8B-B14F-4D97-AF65-F5344CB8AC3E}">
        <p14:creationId xmlns:p14="http://schemas.microsoft.com/office/powerpoint/2010/main" val="987763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Info slide 1">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C436411C-6374-068C-F5A3-064FD23DA0CB}"/>
              </a:ext>
            </a:extLst>
          </p:cNvPr>
          <p:cNvSpPr>
            <a:spLocks noGrp="1"/>
          </p:cNvSpPr>
          <p:nvPr>
            <p:ph type="ftr" sz="quarter" idx="11"/>
          </p:nvPr>
        </p:nvSpPr>
        <p:spPr>
          <a:xfrm>
            <a:off x="4038600" y="365125"/>
            <a:ext cx="4114800" cy="365125"/>
          </a:xfrm>
          <a:prstGeom prst="rect">
            <a:avLst/>
          </a:prstGeom>
        </p:spPr>
        <p:txBody>
          <a:bodyPr anchor="ctr"/>
          <a:lstStyle>
            <a:lvl1pPr algn="ct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endParaRPr lang="en-US" dirty="0"/>
          </a:p>
        </p:txBody>
      </p:sp>
      <p:sp>
        <p:nvSpPr>
          <p:cNvPr id="9" name="Slide Number Placeholder 5">
            <a:extLst>
              <a:ext uri="{FF2B5EF4-FFF2-40B4-BE49-F238E27FC236}">
                <a16:creationId xmlns:a16="http://schemas.microsoft.com/office/drawing/2014/main" id="{538A78B8-8CD0-D508-3243-E53F260C47FB}"/>
              </a:ext>
            </a:extLst>
          </p:cNvPr>
          <p:cNvSpPr>
            <a:spLocks noGrp="1"/>
          </p:cNvSpPr>
          <p:nvPr>
            <p:ph type="sldNum" sz="quarter" idx="12"/>
          </p:nvPr>
        </p:nvSpPr>
        <p:spPr>
          <a:xfrm>
            <a:off x="9250680" y="6356350"/>
            <a:ext cx="2743200" cy="365125"/>
          </a:xfrm>
          <a:prstGeom prst="rect">
            <a:avLst/>
          </a:prstGeom>
        </p:spPr>
        <p:txBody>
          <a:bodyPr anchor="ctr"/>
          <a:lstStyle>
            <a:lvl1pPr algn="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fld id="{ED1E1B58-03F3-4488-81BA-79C136182A5A}" type="slidenum">
              <a:rPr lang="en-US" smtClean="0"/>
              <a:pPr/>
              <a:t>‹#›</a:t>
            </a:fld>
            <a:endParaRPr lang="en-US"/>
          </a:p>
        </p:txBody>
      </p:sp>
      <p:sp>
        <p:nvSpPr>
          <p:cNvPr id="10" name="Title 1">
            <a:extLst>
              <a:ext uri="{FF2B5EF4-FFF2-40B4-BE49-F238E27FC236}">
                <a16:creationId xmlns:a16="http://schemas.microsoft.com/office/drawing/2014/main" id="{965167FD-DFC2-BDC0-DAD1-4406CAF01412}"/>
              </a:ext>
            </a:extLst>
          </p:cNvPr>
          <p:cNvSpPr>
            <a:spLocks noGrp="1"/>
          </p:cNvSpPr>
          <p:nvPr>
            <p:ph type="title" hasCustomPrompt="1"/>
          </p:nvPr>
        </p:nvSpPr>
        <p:spPr>
          <a:xfrm>
            <a:off x="838200" y="1954211"/>
            <a:ext cx="10515600" cy="1082040"/>
          </a:xfrm>
        </p:spPr>
        <p:txBody>
          <a:bodyPr anchor="ctr">
            <a:noAutofit/>
          </a:bodyPr>
          <a:lstStyle>
            <a:lvl1pPr>
              <a:lnSpc>
                <a:spcPct val="100000"/>
              </a:lnSpc>
              <a:defRPr sz="3500" b="1">
                <a:solidFill>
                  <a:srgbClr val="D81F28"/>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11" name="Text Placeholder 18">
            <a:extLst>
              <a:ext uri="{FF2B5EF4-FFF2-40B4-BE49-F238E27FC236}">
                <a16:creationId xmlns:a16="http://schemas.microsoft.com/office/drawing/2014/main" id="{5DFECD97-B2BA-F889-9F4F-DA3FAC22DEEA}"/>
              </a:ext>
            </a:extLst>
          </p:cNvPr>
          <p:cNvSpPr>
            <a:spLocks noGrp="1"/>
          </p:cNvSpPr>
          <p:nvPr>
            <p:ph type="body" sz="quarter" idx="13" hasCustomPrompt="1"/>
          </p:nvPr>
        </p:nvSpPr>
        <p:spPr>
          <a:xfrm>
            <a:off x="838200" y="3429000"/>
            <a:ext cx="10515599" cy="2747961"/>
          </a:xfrm>
        </p:spPr>
        <p:txBody>
          <a:bodyPr>
            <a:normAutofit/>
          </a:bodyPr>
          <a:lstStyle>
            <a:lvl1pPr marL="0" indent="0">
              <a:buNone/>
              <a:defRPr sz="16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457200" indent="0">
              <a:buNone/>
              <a:defRPr sz="1400">
                <a:solidFill>
                  <a:schemeClr val="accent5"/>
                </a:solidFill>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5pPr>
          </a:lstStyle>
          <a:p>
            <a:pPr marL="0" lvl="0" indent="0">
              <a:buNone/>
            </a:pPr>
            <a:r>
              <a:rPr lang="en-US" dirty="0"/>
              <a:t>Click to edit body copy</a:t>
            </a:r>
          </a:p>
          <a:p>
            <a:pPr lvl="1"/>
            <a:r>
              <a:rPr lang="en-GB" dirty="0"/>
              <a:t>Click to edit body copy</a:t>
            </a:r>
          </a:p>
          <a:p>
            <a:pPr lvl="2"/>
            <a:r>
              <a:rPr lang="en-GB" dirty="0"/>
              <a:t>Click to edit body copy</a:t>
            </a:r>
          </a:p>
        </p:txBody>
      </p:sp>
      <p:pic>
        <p:nvPicPr>
          <p:cNvPr id="12" name="Picture 11">
            <a:extLst>
              <a:ext uri="{FF2B5EF4-FFF2-40B4-BE49-F238E27FC236}">
                <a16:creationId xmlns:a16="http://schemas.microsoft.com/office/drawing/2014/main" id="{7266FC5B-ACFE-44D8-89B1-CCA18631D5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5539"/>
          <a:stretch/>
        </p:blipFill>
        <p:spPr>
          <a:xfrm>
            <a:off x="11254189" y="190951"/>
            <a:ext cx="739691" cy="527447"/>
          </a:xfrm>
          <a:prstGeom prst="rect">
            <a:avLst/>
          </a:prstGeom>
        </p:spPr>
      </p:pic>
    </p:spTree>
    <p:extLst>
      <p:ext uri="{BB962C8B-B14F-4D97-AF65-F5344CB8AC3E}">
        <p14:creationId xmlns:p14="http://schemas.microsoft.com/office/powerpoint/2010/main" val="3955307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nfo slide 1">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C436411C-6374-068C-F5A3-064FD23DA0CB}"/>
              </a:ext>
            </a:extLst>
          </p:cNvPr>
          <p:cNvSpPr>
            <a:spLocks noGrp="1"/>
          </p:cNvSpPr>
          <p:nvPr>
            <p:ph type="ftr" sz="quarter" idx="11"/>
          </p:nvPr>
        </p:nvSpPr>
        <p:spPr>
          <a:xfrm>
            <a:off x="4038600" y="365125"/>
            <a:ext cx="4114800" cy="365125"/>
          </a:xfrm>
          <a:prstGeom prst="rect">
            <a:avLst/>
          </a:prstGeom>
        </p:spPr>
        <p:txBody>
          <a:bodyPr anchor="ctr"/>
          <a:lstStyle>
            <a:lvl1pPr algn="ct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endParaRPr lang="en-US" dirty="0"/>
          </a:p>
        </p:txBody>
      </p:sp>
      <p:sp>
        <p:nvSpPr>
          <p:cNvPr id="9" name="Slide Number Placeholder 5">
            <a:extLst>
              <a:ext uri="{FF2B5EF4-FFF2-40B4-BE49-F238E27FC236}">
                <a16:creationId xmlns:a16="http://schemas.microsoft.com/office/drawing/2014/main" id="{538A78B8-8CD0-D508-3243-E53F260C47FB}"/>
              </a:ext>
            </a:extLst>
          </p:cNvPr>
          <p:cNvSpPr>
            <a:spLocks noGrp="1"/>
          </p:cNvSpPr>
          <p:nvPr>
            <p:ph type="sldNum" sz="quarter" idx="12"/>
          </p:nvPr>
        </p:nvSpPr>
        <p:spPr>
          <a:xfrm>
            <a:off x="9250680" y="6356350"/>
            <a:ext cx="2743200" cy="365125"/>
          </a:xfrm>
          <a:prstGeom prst="rect">
            <a:avLst/>
          </a:prstGeom>
        </p:spPr>
        <p:txBody>
          <a:bodyPr anchor="ctr"/>
          <a:lstStyle>
            <a:lvl1pPr algn="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fld id="{ED1E1B58-03F3-4488-81BA-79C136182A5A}" type="slidenum">
              <a:rPr lang="en-US" smtClean="0"/>
              <a:pPr/>
              <a:t>‹#›</a:t>
            </a:fld>
            <a:endParaRPr lang="en-US"/>
          </a:p>
        </p:txBody>
      </p:sp>
      <p:sp>
        <p:nvSpPr>
          <p:cNvPr id="10" name="Title 1">
            <a:extLst>
              <a:ext uri="{FF2B5EF4-FFF2-40B4-BE49-F238E27FC236}">
                <a16:creationId xmlns:a16="http://schemas.microsoft.com/office/drawing/2014/main" id="{965167FD-DFC2-BDC0-DAD1-4406CAF01412}"/>
              </a:ext>
            </a:extLst>
          </p:cNvPr>
          <p:cNvSpPr>
            <a:spLocks noGrp="1"/>
          </p:cNvSpPr>
          <p:nvPr>
            <p:ph type="title" hasCustomPrompt="1"/>
          </p:nvPr>
        </p:nvSpPr>
        <p:spPr>
          <a:xfrm>
            <a:off x="838200" y="1954211"/>
            <a:ext cx="10515600" cy="1082040"/>
          </a:xfrm>
        </p:spPr>
        <p:txBody>
          <a:bodyPr anchor="ctr">
            <a:noAutofit/>
          </a:bodyPr>
          <a:lstStyle>
            <a:lvl1pPr>
              <a:lnSpc>
                <a:spcPct val="100000"/>
              </a:lnSpc>
              <a:defRPr sz="3500" b="1">
                <a:solidFill>
                  <a:schemeClr val="accent3"/>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3" name="Text Placeholder 18">
            <a:extLst>
              <a:ext uri="{FF2B5EF4-FFF2-40B4-BE49-F238E27FC236}">
                <a16:creationId xmlns:a16="http://schemas.microsoft.com/office/drawing/2014/main" id="{11F61E4E-5B3E-87DB-E47D-E022D2262C9D}"/>
              </a:ext>
            </a:extLst>
          </p:cNvPr>
          <p:cNvSpPr>
            <a:spLocks noGrp="1"/>
          </p:cNvSpPr>
          <p:nvPr>
            <p:ph type="body" sz="quarter" idx="13" hasCustomPrompt="1"/>
          </p:nvPr>
        </p:nvSpPr>
        <p:spPr>
          <a:xfrm>
            <a:off x="838200" y="3429000"/>
            <a:ext cx="10515599" cy="2747961"/>
          </a:xfrm>
        </p:spPr>
        <p:txBody>
          <a:bodyPr>
            <a:normAutofit/>
          </a:bodyPr>
          <a:lstStyle>
            <a:lvl1pPr marL="0" indent="0">
              <a:buNone/>
              <a:defRPr sz="16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457200" indent="0">
              <a:buNone/>
              <a:defRPr sz="1400">
                <a:solidFill>
                  <a:schemeClr val="accent5"/>
                </a:solidFill>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5pPr>
          </a:lstStyle>
          <a:p>
            <a:pPr marL="0" lvl="0" indent="0">
              <a:buNone/>
            </a:pPr>
            <a:r>
              <a:rPr lang="en-US" dirty="0"/>
              <a:t>Click to edit body copy</a:t>
            </a:r>
          </a:p>
          <a:p>
            <a:pPr lvl="1"/>
            <a:r>
              <a:rPr lang="en-GB" dirty="0"/>
              <a:t>Click to edit body copy</a:t>
            </a:r>
          </a:p>
          <a:p>
            <a:pPr lvl="2"/>
            <a:r>
              <a:rPr lang="en-GB" dirty="0"/>
              <a:t>Click to edit body copy</a:t>
            </a:r>
          </a:p>
        </p:txBody>
      </p:sp>
      <p:pic>
        <p:nvPicPr>
          <p:cNvPr id="7" name="Picture 6">
            <a:extLst>
              <a:ext uri="{FF2B5EF4-FFF2-40B4-BE49-F238E27FC236}">
                <a16:creationId xmlns:a16="http://schemas.microsoft.com/office/drawing/2014/main" id="{09BE4E8A-AD6C-4F64-A2AC-CE91860FFAD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52654" y="161981"/>
            <a:ext cx="1663697" cy="527447"/>
          </a:xfrm>
          <a:prstGeom prst="rect">
            <a:avLst/>
          </a:prstGeom>
        </p:spPr>
      </p:pic>
    </p:spTree>
    <p:extLst>
      <p:ext uri="{BB962C8B-B14F-4D97-AF65-F5344CB8AC3E}">
        <p14:creationId xmlns:p14="http://schemas.microsoft.com/office/powerpoint/2010/main" val="1799714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Info slide 1">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C436411C-6374-068C-F5A3-064FD23DA0CB}"/>
              </a:ext>
            </a:extLst>
          </p:cNvPr>
          <p:cNvSpPr>
            <a:spLocks noGrp="1"/>
          </p:cNvSpPr>
          <p:nvPr>
            <p:ph type="ftr" sz="quarter" idx="11"/>
          </p:nvPr>
        </p:nvSpPr>
        <p:spPr>
          <a:xfrm>
            <a:off x="4038600" y="365125"/>
            <a:ext cx="4114800" cy="365125"/>
          </a:xfrm>
          <a:prstGeom prst="rect">
            <a:avLst/>
          </a:prstGeom>
        </p:spPr>
        <p:txBody>
          <a:bodyPr anchor="ctr"/>
          <a:lstStyle>
            <a:lvl1pPr algn="ct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endParaRPr lang="en-US" dirty="0"/>
          </a:p>
        </p:txBody>
      </p:sp>
      <p:sp>
        <p:nvSpPr>
          <p:cNvPr id="9" name="Slide Number Placeholder 5">
            <a:extLst>
              <a:ext uri="{FF2B5EF4-FFF2-40B4-BE49-F238E27FC236}">
                <a16:creationId xmlns:a16="http://schemas.microsoft.com/office/drawing/2014/main" id="{538A78B8-8CD0-D508-3243-E53F260C47FB}"/>
              </a:ext>
            </a:extLst>
          </p:cNvPr>
          <p:cNvSpPr>
            <a:spLocks noGrp="1"/>
          </p:cNvSpPr>
          <p:nvPr>
            <p:ph type="sldNum" sz="quarter" idx="12"/>
          </p:nvPr>
        </p:nvSpPr>
        <p:spPr>
          <a:xfrm>
            <a:off x="9250680" y="6356350"/>
            <a:ext cx="2743200" cy="365125"/>
          </a:xfrm>
          <a:prstGeom prst="rect">
            <a:avLst/>
          </a:prstGeom>
        </p:spPr>
        <p:txBody>
          <a:bodyPr anchor="ctr"/>
          <a:lstStyle>
            <a:lvl1pPr algn="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fld id="{ED1E1B58-03F3-4488-81BA-79C136182A5A}" type="slidenum">
              <a:rPr lang="en-US" smtClean="0"/>
              <a:pPr/>
              <a:t>‹#›</a:t>
            </a:fld>
            <a:endParaRPr lang="en-US"/>
          </a:p>
        </p:txBody>
      </p:sp>
      <p:sp>
        <p:nvSpPr>
          <p:cNvPr id="10" name="Title 1">
            <a:extLst>
              <a:ext uri="{FF2B5EF4-FFF2-40B4-BE49-F238E27FC236}">
                <a16:creationId xmlns:a16="http://schemas.microsoft.com/office/drawing/2014/main" id="{965167FD-DFC2-BDC0-DAD1-4406CAF01412}"/>
              </a:ext>
            </a:extLst>
          </p:cNvPr>
          <p:cNvSpPr>
            <a:spLocks noGrp="1"/>
          </p:cNvSpPr>
          <p:nvPr>
            <p:ph type="title" hasCustomPrompt="1"/>
          </p:nvPr>
        </p:nvSpPr>
        <p:spPr>
          <a:xfrm>
            <a:off x="838200" y="1954211"/>
            <a:ext cx="10515600" cy="1082040"/>
          </a:xfrm>
        </p:spPr>
        <p:txBody>
          <a:bodyPr anchor="ctr">
            <a:noAutofit/>
          </a:bodyPr>
          <a:lstStyle>
            <a:lvl1pPr>
              <a:lnSpc>
                <a:spcPct val="100000"/>
              </a:lnSpc>
              <a:defRPr sz="3500" b="1">
                <a:solidFill>
                  <a:schemeClr val="accent3"/>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3" name="Text Placeholder 18">
            <a:extLst>
              <a:ext uri="{FF2B5EF4-FFF2-40B4-BE49-F238E27FC236}">
                <a16:creationId xmlns:a16="http://schemas.microsoft.com/office/drawing/2014/main" id="{11F61E4E-5B3E-87DB-E47D-E022D2262C9D}"/>
              </a:ext>
            </a:extLst>
          </p:cNvPr>
          <p:cNvSpPr>
            <a:spLocks noGrp="1"/>
          </p:cNvSpPr>
          <p:nvPr>
            <p:ph type="body" sz="quarter" idx="13" hasCustomPrompt="1"/>
          </p:nvPr>
        </p:nvSpPr>
        <p:spPr>
          <a:xfrm>
            <a:off x="838200" y="3429000"/>
            <a:ext cx="10515599" cy="2747961"/>
          </a:xfrm>
        </p:spPr>
        <p:txBody>
          <a:bodyPr>
            <a:normAutofit/>
          </a:bodyPr>
          <a:lstStyle>
            <a:lvl1pPr marL="0" indent="0">
              <a:buNone/>
              <a:defRPr sz="16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457200" indent="0">
              <a:buNone/>
              <a:defRPr sz="1400">
                <a:solidFill>
                  <a:schemeClr val="accent5"/>
                </a:solidFill>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5pPr>
          </a:lstStyle>
          <a:p>
            <a:pPr marL="0" lvl="0" indent="0">
              <a:buNone/>
            </a:pPr>
            <a:r>
              <a:rPr lang="en-US" dirty="0"/>
              <a:t>Click to edit body copy</a:t>
            </a:r>
          </a:p>
          <a:p>
            <a:pPr lvl="1"/>
            <a:r>
              <a:rPr lang="en-GB" dirty="0"/>
              <a:t>Click to edit body copy</a:t>
            </a:r>
          </a:p>
          <a:p>
            <a:pPr lvl="2"/>
            <a:r>
              <a:rPr lang="en-GB" dirty="0"/>
              <a:t>Click to edit body copy</a:t>
            </a:r>
          </a:p>
        </p:txBody>
      </p:sp>
      <p:pic>
        <p:nvPicPr>
          <p:cNvPr id="11" name="Picture 10">
            <a:extLst>
              <a:ext uri="{FF2B5EF4-FFF2-40B4-BE49-F238E27FC236}">
                <a16:creationId xmlns:a16="http://schemas.microsoft.com/office/drawing/2014/main" id="{AEA05122-ED3B-4A61-9A11-096AB37ED7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5539"/>
          <a:stretch/>
        </p:blipFill>
        <p:spPr>
          <a:xfrm>
            <a:off x="11254189" y="190951"/>
            <a:ext cx="739691" cy="527447"/>
          </a:xfrm>
          <a:prstGeom prst="rect">
            <a:avLst/>
          </a:prstGeom>
        </p:spPr>
      </p:pic>
    </p:spTree>
    <p:extLst>
      <p:ext uri="{BB962C8B-B14F-4D97-AF65-F5344CB8AC3E}">
        <p14:creationId xmlns:p14="http://schemas.microsoft.com/office/powerpoint/2010/main" val="73091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F5646A9-A89B-88E3-874D-3D4BDE0F377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48561" b="18086"/>
          <a:stretch/>
        </p:blipFill>
        <p:spPr>
          <a:xfrm>
            <a:off x="0" y="3383677"/>
            <a:ext cx="12192000" cy="3486901"/>
          </a:xfrm>
          <a:prstGeom prst="rect">
            <a:avLst/>
          </a:prstGeom>
        </p:spPr>
      </p:pic>
      <p:pic>
        <p:nvPicPr>
          <p:cNvPr id="10" name="Graphic 9">
            <a:extLst>
              <a:ext uri="{FF2B5EF4-FFF2-40B4-BE49-F238E27FC236}">
                <a16:creationId xmlns:a16="http://schemas.microsoft.com/office/drawing/2014/main" id="{64A92CF2-C310-ABD8-EBFA-9D9B75BA61F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40537"/>
          <a:stretch/>
        </p:blipFill>
        <p:spPr>
          <a:xfrm>
            <a:off x="-1" y="4192842"/>
            <a:ext cx="12191999" cy="2677737"/>
          </a:xfrm>
          <a:prstGeom prst="rect">
            <a:avLst/>
          </a:prstGeom>
        </p:spPr>
      </p:pic>
      <p:pic>
        <p:nvPicPr>
          <p:cNvPr id="11" name="Picture 10">
            <a:extLst>
              <a:ext uri="{FF2B5EF4-FFF2-40B4-BE49-F238E27FC236}">
                <a16:creationId xmlns:a16="http://schemas.microsoft.com/office/drawing/2014/main" id="{1EFEDC8B-04DC-C12E-6F5C-6C85E1C7541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1463" y="388260"/>
            <a:ext cx="3836162" cy="1216190"/>
          </a:xfrm>
          <a:prstGeom prst="rect">
            <a:avLst/>
          </a:prstGeom>
        </p:spPr>
      </p:pic>
      <p:sp>
        <p:nvSpPr>
          <p:cNvPr id="2" name="Title 1">
            <a:extLst>
              <a:ext uri="{FF2B5EF4-FFF2-40B4-BE49-F238E27FC236}">
                <a16:creationId xmlns:a16="http://schemas.microsoft.com/office/drawing/2014/main" id="{C33D30A2-CAD2-900C-2956-B1ED9897379C}"/>
              </a:ext>
            </a:extLst>
          </p:cNvPr>
          <p:cNvSpPr>
            <a:spLocks noGrp="1"/>
          </p:cNvSpPr>
          <p:nvPr>
            <p:ph type="ctrTitle" hasCustomPrompt="1"/>
          </p:nvPr>
        </p:nvSpPr>
        <p:spPr>
          <a:xfrm>
            <a:off x="451463" y="2257493"/>
            <a:ext cx="10545028" cy="1092163"/>
          </a:xfrm>
        </p:spPr>
        <p:txBody>
          <a:bodyPr anchor="b">
            <a:normAutofit/>
          </a:bodyPr>
          <a:lstStyle>
            <a:lvl1pPr algn="l">
              <a:defRPr sz="5000">
                <a:solidFill>
                  <a:schemeClr val="accent5"/>
                </a:solidFill>
                <a:latin typeface="Noto Sans Black" panose="020B0A02040504020204" pitchFamily="34" charset="0"/>
                <a:ea typeface="Noto Sans Black" panose="020B0A02040504020204" pitchFamily="34" charset="0"/>
                <a:cs typeface="Noto Sans Black" panose="020B0A02040504020204" pitchFamily="34" charset="0"/>
              </a:defRPr>
            </a:lvl1pPr>
          </a:lstStyle>
          <a:p>
            <a:r>
              <a:rPr lang="en-US" dirty="0"/>
              <a:t>Headline title</a:t>
            </a:r>
          </a:p>
        </p:txBody>
      </p:sp>
      <p:sp>
        <p:nvSpPr>
          <p:cNvPr id="3" name="Subtitle 2">
            <a:extLst>
              <a:ext uri="{FF2B5EF4-FFF2-40B4-BE49-F238E27FC236}">
                <a16:creationId xmlns:a16="http://schemas.microsoft.com/office/drawing/2014/main" id="{6D20895F-DF7A-2071-10F3-9D00771ED98A}"/>
              </a:ext>
            </a:extLst>
          </p:cNvPr>
          <p:cNvSpPr>
            <a:spLocks noGrp="1"/>
          </p:cNvSpPr>
          <p:nvPr>
            <p:ph type="subTitle" idx="1" hasCustomPrompt="1"/>
          </p:nvPr>
        </p:nvSpPr>
        <p:spPr>
          <a:xfrm>
            <a:off x="439804" y="3667986"/>
            <a:ext cx="9144000" cy="628570"/>
          </a:xfrm>
          <a:noFill/>
        </p:spPr>
        <p:txBody>
          <a:bodyPr wrap="square" rtlCol="0" anchor="ctr">
            <a:spAutoFit/>
          </a:bodyPr>
          <a:lstStyle>
            <a:lvl1pPr marL="0" indent="0">
              <a:buNone/>
              <a:defRPr lang="en-US" sz="2600">
                <a:solidFill>
                  <a:schemeClr val="accent5"/>
                </a:solidFill>
                <a:latin typeface="Noto Sans Light" panose="020B0402040504020204" pitchFamily="34" charset="0"/>
                <a:ea typeface="Noto Sans Light" panose="020B0402040504020204" pitchFamily="34" charset="0"/>
                <a:cs typeface="Noto Sans Light" panose="020B0402040504020204" pitchFamily="34" charset="0"/>
              </a:defRPr>
            </a:lvl1pPr>
          </a:lstStyle>
          <a:p>
            <a:pPr marL="0" lvl="0">
              <a:lnSpc>
                <a:spcPct val="150000"/>
              </a:lnSpc>
            </a:pPr>
            <a:r>
              <a:rPr lang="en-US" dirty="0"/>
              <a:t>2023</a:t>
            </a:r>
          </a:p>
        </p:txBody>
      </p:sp>
    </p:spTree>
    <p:extLst>
      <p:ext uri="{BB962C8B-B14F-4D97-AF65-F5344CB8AC3E}">
        <p14:creationId xmlns:p14="http://schemas.microsoft.com/office/powerpoint/2010/main" val="2809369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Info slide 1">
    <p:bg>
      <p:bgPr>
        <a:solidFill>
          <a:schemeClr val="accent1"/>
        </a:soli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C436411C-6374-068C-F5A3-064FD23DA0CB}"/>
              </a:ext>
            </a:extLst>
          </p:cNvPr>
          <p:cNvSpPr>
            <a:spLocks noGrp="1"/>
          </p:cNvSpPr>
          <p:nvPr>
            <p:ph type="ftr" sz="quarter" idx="11"/>
          </p:nvPr>
        </p:nvSpPr>
        <p:spPr>
          <a:xfrm>
            <a:off x="4038600" y="365125"/>
            <a:ext cx="4114800" cy="365125"/>
          </a:xfrm>
          <a:prstGeom prst="rect">
            <a:avLst/>
          </a:prstGeom>
        </p:spPr>
        <p:txBody>
          <a:bodyPr anchor="ctr"/>
          <a:lstStyle>
            <a:lvl1pPr algn="ctr">
              <a:defRPr sz="1000">
                <a:solidFill>
                  <a:schemeClr val="bg2"/>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endParaRPr lang="en-US" dirty="0"/>
          </a:p>
        </p:txBody>
      </p:sp>
      <p:sp>
        <p:nvSpPr>
          <p:cNvPr id="9" name="Slide Number Placeholder 5">
            <a:extLst>
              <a:ext uri="{FF2B5EF4-FFF2-40B4-BE49-F238E27FC236}">
                <a16:creationId xmlns:a16="http://schemas.microsoft.com/office/drawing/2014/main" id="{538A78B8-8CD0-D508-3243-E53F260C47FB}"/>
              </a:ext>
            </a:extLst>
          </p:cNvPr>
          <p:cNvSpPr>
            <a:spLocks noGrp="1"/>
          </p:cNvSpPr>
          <p:nvPr>
            <p:ph type="sldNum" sz="quarter" idx="12"/>
          </p:nvPr>
        </p:nvSpPr>
        <p:spPr>
          <a:xfrm>
            <a:off x="9250680" y="6356350"/>
            <a:ext cx="2743200" cy="365125"/>
          </a:xfrm>
          <a:prstGeom prst="rect">
            <a:avLst/>
          </a:prstGeom>
        </p:spPr>
        <p:txBody>
          <a:bodyPr anchor="ctr"/>
          <a:lstStyle>
            <a:lvl1pPr algn="r">
              <a:defRPr sz="1000">
                <a:solidFill>
                  <a:schemeClr val="bg2"/>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fld id="{ED1E1B58-03F3-4488-81BA-79C136182A5A}" type="slidenum">
              <a:rPr lang="en-US" smtClean="0"/>
              <a:pPr/>
              <a:t>‹#›</a:t>
            </a:fld>
            <a:endParaRPr lang="en-US"/>
          </a:p>
        </p:txBody>
      </p:sp>
      <p:sp>
        <p:nvSpPr>
          <p:cNvPr id="10" name="Title 1">
            <a:extLst>
              <a:ext uri="{FF2B5EF4-FFF2-40B4-BE49-F238E27FC236}">
                <a16:creationId xmlns:a16="http://schemas.microsoft.com/office/drawing/2014/main" id="{965167FD-DFC2-BDC0-DAD1-4406CAF01412}"/>
              </a:ext>
            </a:extLst>
          </p:cNvPr>
          <p:cNvSpPr>
            <a:spLocks noGrp="1"/>
          </p:cNvSpPr>
          <p:nvPr>
            <p:ph type="title" hasCustomPrompt="1"/>
          </p:nvPr>
        </p:nvSpPr>
        <p:spPr>
          <a:xfrm>
            <a:off x="838200" y="1954211"/>
            <a:ext cx="10515600" cy="1082040"/>
          </a:xfrm>
        </p:spPr>
        <p:txBody>
          <a:bodyPr anchor="ctr">
            <a:noAutofit/>
          </a:bodyPr>
          <a:lstStyle>
            <a:lvl1pPr>
              <a:lnSpc>
                <a:spcPct val="100000"/>
              </a:lnSpc>
              <a:defRPr sz="3500" b="1">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3" name="Text Placeholder 18">
            <a:extLst>
              <a:ext uri="{FF2B5EF4-FFF2-40B4-BE49-F238E27FC236}">
                <a16:creationId xmlns:a16="http://schemas.microsoft.com/office/drawing/2014/main" id="{7AD7AD25-9A54-F42F-C921-9EA8254BC1BD}"/>
              </a:ext>
            </a:extLst>
          </p:cNvPr>
          <p:cNvSpPr>
            <a:spLocks noGrp="1"/>
          </p:cNvSpPr>
          <p:nvPr>
            <p:ph type="body" sz="quarter" idx="13" hasCustomPrompt="1"/>
          </p:nvPr>
        </p:nvSpPr>
        <p:spPr>
          <a:xfrm>
            <a:off x="838200" y="3429000"/>
            <a:ext cx="10515599" cy="2747961"/>
          </a:xfrm>
        </p:spPr>
        <p:txBody>
          <a:bodyPr>
            <a:normAutofit/>
          </a:bodyPr>
          <a:lstStyle>
            <a:lvl1pPr marL="0" indent="0">
              <a:buNone/>
              <a:defRPr sz="1600">
                <a:solidFill>
                  <a:schemeClr val="bg1"/>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457200" indent="0">
              <a:buNone/>
              <a:defRPr sz="1400">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sz="110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5pPr>
          </a:lstStyle>
          <a:p>
            <a:pPr marL="0" lvl="0" indent="0">
              <a:buNone/>
            </a:pPr>
            <a:r>
              <a:rPr lang="en-US" dirty="0"/>
              <a:t>Click to edit body copy</a:t>
            </a:r>
          </a:p>
          <a:p>
            <a:pPr lvl="1"/>
            <a:r>
              <a:rPr lang="en-GB" dirty="0"/>
              <a:t>Click to edit body copy</a:t>
            </a:r>
          </a:p>
          <a:p>
            <a:pPr lvl="2"/>
            <a:r>
              <a:rPr lang="en-GB" dirty="0"/>
              <a:t>Click to edit body copy</a:t>
            </a:r>
          </a:p>
        </p:txBody>
      </p:sp>
      <p:sp>
        <p:nvSpPr>
          <p:cNvPr id="7" name="TextBox 6">
            <a:extLst>
              <a:ext uri="{FF2B5EF4-FFF2-40B4-BE49-F238E27FC236}">
                <a16:creationId xmlns:a16="http://schemas.microsoft.com/office/drawing/2014/main" id="{C1DD2E44-A2CA-4564-B415-402A3E522FD2}"/>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solidFill>
                  <a:schemeClr val="bg2"/>
                </a:solidFill>
              </a:rPr>
              <a:t>EMIRATES SAFETY LABORATORY ©</a:t>
            </a:r>
          </a:p>
        </p:txBody>
      </p:sp>
      <p:pic>
        <p:nvPicPr>
          <p:cNvPr id="11" name="Picture 10">
            <a:extLst>
              <a:ext uri="{FF2B5EF4-FFF2-40B4-BE49-F238E27FC236}">
                <a16:creationId xmlns:a16="http://schemas.microsoft.com/office/drawing/2014/main" id="{C3FB76AA-6DCB-4014-AC74-2F9E8BC59B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52654" y="161981"/>
            <a:ext cx="1663697" cy="5274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67251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Info slide 1">
    <p:bg>
      <p:bgPr>
        <a:solidFill>
          <a:schemeClr val="accent1"/>
        </a:soli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C436411C-6374-068C-F5A3-064FD23DA0CB}"/>
              </a:ext>
            </a:extLst>
          </p:cNvPr>
          <p:cNvSpPr>
            <a:spLocks noGrp="1"/>
          </p:cNvSpPr>
          <p:nvPr>
            <p:ph type="ftr" sz="quarter" idx="11"/>
          </p:nvPr>
        </p:nvSpPr>
        <p:spPr>
          <a:xfrm>
            <a:off x="4038600" y="365125"/>
            <a:ext cx="4114800" cy="365125"/>
          </a:xfrm>
          <a:prstGeom prst="rect">
            <a:avLst/>
          </a:prstGeom>
        </p:spPr>
        <p:txBody>
          <a:bodyPr anchor="ctr"/>
          <a:lstStyle>
            <a:lvl1pPr algn="ctr">
              <a:defRPr sz="1000">
                <a:solidFill>
                  <a:schemeClr val="bg2"/>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endParaRPr lang="en-US" dirty="0"/>
          </a:p>
        </p:txBody>
      </p:sp>
      <p:sp>
        <p:nvSpPr>
          <p:cNvPr id="9" name="Slide Number Placeholder 5">
            <a:extLst>
              <a:ext uri="{FF2B5EF4-FFF2-40B4-BE49-F238E27FC236}">
                <a16:creationId xmlns:a16="http://schemas.microsoft.com/office/drawing/2014/main" id="{538A78B8-8CD0-D508-3243-E53F260C47FB}"/>
              </a:ext>
            </a:extLst>
          </p:cNvPr>
          <p:cNvSpPr>
            <a:spLocks noGrp="1"/>
          </p:cNvSpPr>
          <p:nvPr>
            <p:ph type="sldNum" sz="quarter" idx="12"/>
          </p:nvPr>
        </p:nvSpPr>
        <p:spPr>
          <a:xfrm>
            <a:off x="9250680" y="6356350"/>
            <a:ext cx="2743200" cy="365125"/>
          </a:xfrm>
          <a:prstGeom prst="rect">
            <a:avLst/>
          </a:prstGeom>
        </p:spPr>
        <p:txBody>
          <a:bodyPr anchor="ctr"/>
          <a:lstStyle>
            <a:lvl1pPr algn="r">
              <a:defRPr sz="1000">
                <a:solidFill>
                  <a:schemeClr val="bg2"/>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fld id="{ED1E1B58-03F3-4488-81BA-79C136182A5A}" type="slidenum">
              <a:rPr lang="en-US" smtClean="0"/>
              <a:pPr/>
              <a:t>‹#›</a:t>
            </a:fld>
            <a:endParaRPr lang="en-US"/>
          </a:p>
        </p:txBody>
      </p:sp>
      <p:sp>
        <p:nvSpPr>
          <p:cNvPr id="10" name="Title 1">
            <a:extLst>
              <a:ext uri="{FF2B5EF4-FFF2-40B4-BE49-F238E27FC236}">
                <a16:creationId xmlns:a16="http://schemas.microsoft.com/office/drawing/2014/main" id="{965167FD-DFC2-BDC0-DAD1-4406CAF01412}"/>
              </a:ext>
            </a:extLst>
          </p:cNvPr>
          <p:cNvSpPr>
            <a:spLocks noGrp="1"/>
          </p:cNvSpPr>
          <p:nvPr>
            <p:ph type="title" hasCustomPrompt="1"/>
          </p:nvPr>
        </p:nvSpPr>
        <p:spPr>
          <a:xfrm>
            <a:off x="838200" y="1954211"/>
            <a:ext cx="10515600" cy="1082040"/>
          </a:xfrm>
        </p:spPr>
        <p:txBody>
          <a:bodyPr anchor="ctr">
            <a:noAutofit/>
          </a:bodyPr>
          <a:lstStyle>
            <a:lvl1pPr>
              <a:lnSpc>
                <a:spcPct val="100000"/>
              </a:lnSpc>
              <a:defRPr sz="3500" b="1">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3" name="Text Placeholder 18">
            <a:extLst>
              <a:ext uri="{FF2B5EF4-FFF2-40B4-BE49-F238E27FC236}">
                <a16:creationId xmlns:a16="http://schemas.microsoft.com/office/drawing/2014/main" id="{7AD7AD25-9A54-F42F-C921-9EA8254BC1BD}"/>
              </a:ext>
            </a:extLst>
          </p:cNvPr>
          <p:cNvSpPr>
            <a:spLocks noGrp="1"/>
          </p:cNvSpPr>
          <p:nvPr>
            <p:ph type="body" sz="quarter" idx="13" hasCustomPrompt="1"/>
          </p:nvPr>
        </p:nvSpPr>
        <p:spPr>
          <a:xfrm>
            <a:off x="838200" y="3429000"/>
            <a:ext cx="10515599" cy="2747961"/>
          </a:xfrm>
        </p:spPr>
        <p:txBody>
          <a:bodyPr>
            <a:normAutofit/>
          </a:bodyPr>
          <a:lstStyle>
            <a:lvl1pPr marL="0" indent="0">
              <a:buNone/>
              <a:defRPr sz="1600">
                <a:solidFill>
                  <a:schemeClr val="bg1"/>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457200" indent="0">
              <a:buNone/>
              <a:defRPr sz="1400">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sz="110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5pPr>
          </a:lstStyle>
          <a:p>
            <a:pPr marL="0" lvl="0" indent="0">
              <a:buNone/>
            </a:pPr>
            <a:r>
              <a:rPr lang="en-US" dirty="0"/>
              <a:t>Click to edit body copy</a:t>
            </a:r>
          </a:p>
          <a:p>
            <a:pPr lvl="1"/>
            <a:r>
              <a:rPr lang="en-GB" dirty="0"/>
              <a:t>Click to edit body copy</a:t>
            </a:r>
          </a:p>
          <a:p>
            <a:pPr lvl="2"/>
            <a:r>
              <a:rPr lang="en-GB" dirty="0"/>
              <a:t>Click to edit body copy</a:t>
            </a:r>
          </a:p>
        </p:txBody>
      </p:sp>
      <p:sp>
        <p:nvSpPr>
          <p:cNvPr id="7" name="TextBox 6">
            <a:extLst>
              <a:ext uri="{FF2B5EF4-FFF2-40B4-BE49-F238E27FC236}">
                <a16:creationId xmlns:a16="http://schemas.microsoft.com/office/drawing/2014/main" id="{C1DD2E44-A2CA-4564-B415-402A3E522FD2}"/>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solidFill>
                  <a:schemeClr val="bg2"/>
                </a:solidFill>
              </a:rPr>
              <a:t>EMIRATES SAFETY LABORATORY ©</a:t>
            </a:r>
          </a:p>
        </p:txBody>
      </p:sp>
      <p:pic>
        <p:nvPicPr>
          <p:cNvPr id="12" name="Picture 11">
            <a:extLst>
              <a:ext uri="{FF2B5EF4-FFF2-40B4-BE49-F238E27FC236}">
                <a16:creationId xmlns:a16="http://schemas.microsoft.com/office/drawing/2014/main" id="{E9F788A7-2F9D-475D-A064-8F92F7E363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5539"/>
          <a:stretch/>
        </p:blipFill>
        <p:spPr>
          <a:xfrm>
            <a:off x="11254189" y="190951"/>
            <a:ext cx="739691" cy="5274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23116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Info slide 1">
    <p:bg>
      <p:bgPr>
        <a:solidFill>
          <a:schemeClr val="accent3"/>
        </a:soli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C436411C-6374-068C-F5A3-064FD23DA0CB}"/>
              </a:ext>
            </a:extLst>
          </p:cNvPr>
          <p:cNvSpPr>
            <a:spLocks noGrp="1"/>
          </p:cNvSpPr>
          <p:nvPr>
            <p:ph type="ftr" sz="quarter" idx="11"/>
          </p:nvPr>
        </p:nvSpPr>
        <p:spPr>
          <a:xfrm>
            <a:off x="4038600" y="365125"/>
            <a:ext cx="4114800" cy="365125"/>
          </a:xfrm>
          <a:prstGeom prst="rect">
            <a:avLst/>
          </a:prstGeom>
        </p:spPr>
        <p:txBody>
          <a:bodyPr anchor="ctr"/>
          <a:lstStyle>
            <a:lvl1pPr algn="ctr">
              <a:defRPr sz="1000">
                <a:solidFill>
                  <a:schemeClr val="bg2"/>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endParaRPr lang="en-US" dirty="0"/>
          </a:p>
        </p:txBody>
      </p:sp>
      <p:sp>
        <p:nvSpPr>
          <p:cNvPr id="9" name="Slide Number Placeholder 5">
            <a:extLst>
              <a:ext uri="{FF2B5EF4-FFF2-40B4-BE49-F238E27FC236}">
                <a16:creationId xmlns:a16="http://schemas.microsoft.com/office/drawing/2014/main" id="{538A78B8-8CD0-D508-3243-E53F260C47FB}"/>
              </a:ext>
            </a:extLst>
          </p:cNvPr>
          <p:cNvSpPr>
            <a:spLocks noGrp="1"/>
          </p:cNvSpPr>
          <p:nvPr>
            <p:ph type="sldNum" sz="quarter" idx="12"/>
          </p:nvPr>
        </p:nvSpPr>
        <p:spPr>
          <a:xfrm>
            <a:off x="9250680" y="6356350"/>
            <a:ext cx="2743200" cy="365125"/>
          </a:xfrm>
          <a:prstGeom prst="rect">
            <a:avLst/>
          </a:prstGeom>
        </p:spPr>
        <p:txBody>
          <a:bodyPr anchor="ctr"/>
          <a:lstStyle>
            <a:lvl1pPr algn="r">
              <a:defRPr sz="1000">
                <a:solidFill>
                  <a:schemeClr val="bg2"/>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fld id="{ED1E1B58-03F3-4488-81BA-79C136182A5A}" type="slidenum">
              <a:rPr lang="en-US" smtClean="0"/>
              <a:pPr/>
              <a:t>‹#›</a:t>
            </a:fld>
            <a:endParaRPr lang="en-US"/>
          </a:p>
        </p:txBody>
      </p:sp>
      <p:sp>
        <p:nvSpPr>
          <p:cNvPr id="10" name="Title 1">
            <a:extLst>
              <a:ext uri="{FF2B5EF4-FFF2-40B4-BE49-F238E27FC236}">
                <a16:creationId xmlns:a16="http://schemas.microsoft.com/office/drawing/2014/main" id="{965167FD-DFC2-BDC0-DAD1-4406CAF01412}"/>
              </a:ext>
            </a:extLst>
          </p:cNvPr>
          <p:cNvSpPr>
            <a:spLocks noGrp="1"/>
          </p:cNvSpPr>
          <p:nvPr>
            <p:ph type="title" hasCustomPrompt="1"/>
          </p:nvPr>
        </p:nvSpPr>
        <p:spPr>
          <a:xfrm>
            <a:off x="838200" y="1954211"/>
            <a:ext cx="10515600" cy="1082040"/>
          </a:xfrm>
        </p:spPr>
        <p:txBody>
          <a:bodyPr anchor="ctr">
            <a:noAutofit/>
          </a:bodyPr>
          <a:lstStyle>
            <a:lvl1pPr>
              <a:lnSpc>
                <a:spcPct val="100000"/>
              </a:lnSpc>
              <a:defRPr sz="3500" b="1">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3" name="Text Placeholder 18">
            <a:extLst>
              <a:ext uri="{FF2B5EF4-FFF2-40B4-BE49-F238E27FC236}">
                <a16:creationId xmlns:a16="http://schemas.microsoft.com/office/drawing/2014/main" id="{DE1783E3-3F86-3B9D-4B9B-A860F7D32344}"/>
              </a:ext>
            </a:extLst>
          </p:cNvPr>
          <p:cNvSpPr>
            <a:spLocks noGrp="1"/>
          </p:cNvSpPr>
          <p:nvPr>
            <p:ph type="body" sz="quarter" idx="13" hasCustomPrompt="1"/>
          </p:nvPr>
        </p:nvSpPr>
        <p:spPr>
          <a:xfrm>
            <a:off x="838200" y="3429000"/>
            <a:ext cx="10515599" cy="2747961"/>
          </a:xfrm>
        </p:spPr>
        <p:txBody>
          <a:bodyPr>
            <a:normAutofit/>
          </a:bodyPr>
          <a:lstStyle>
            <a:lvl1pPr marL="0" indent="0">
              <a:buNone/>
              <a:defRPr sz="1600">
                <a:solidFill>
                  <a:schemeClr val="bg1"/>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457200" indent="0">
              <a:buNone/>
              <a:defRPr sz="1400">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sz="110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5pPr>
          </a:lstStyle>
          <a:p>
            <a:pPr marL="0" lvl="0" indent="0">
              <a:buNone/>
            </a:pPr>
            <a:r>
              <a:rPr lang="en-US" dirty="0"/>
              <a:t>Click to edit body copy</a:t>
            </a:r>
          </a:p>
          <a:p>
            <a:pPr lvl="1"/>
            <a:r>
              <a:rPr lang="en-GB" dirty="0"/>
              <a:t>Click to edit body copy</a:t>
            </a:r>
          </a:p>
          <a:p>
            <a:pPr lvl="2"/>
            <a:r>
              <a:rPr lang="en-GB" dirty="0"/>
              <a:t>Click to edit body copy</a:t>
            </a:r>
          </a:p>
        </p:txBody>
      </p:sp>
      <p:sp>
        <p:nvSpPr>
          <p:cNvPr id="7" name="TextBox 6">
            <a:extLst>
              <a:ext uri="{FF2B5EF4-FFF2-40B4-BE49-F238E27FC236}">
                <a16:creationId xmlns:a16="http://schemas.microsoft.com/office/drawing/2014/main" id="{FABD96F6-4AB5-4A98-9064-DD46B980899B}"/>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solidFill>
                  <a:schemeClr val="bg2"/>
                </a:solidFill>
              </a:rPr>
              <a:t>EMIRATES SAFETY LABORATORY ©</a:t>
            </a:r>
          </a:p>
        </p:txBody>
      </p:sp>
      <p:pic>
        <p:nvPicPr>
          <p:cNvPr id="11" name="Picture 10">
            <a:extLst>
              <a:ext uri="{FF2B5EF4-FFF2-40B4-BE49-F238E27FC236}">
                <a16:creationId xmlns:a16="http://schemas.microsoft.com/office/drawing/2014/main" id="{975A461C-65E8-41C2-AC27-3D2E8364D6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52654" y="161981"/>
            <a:ext cx="1663697" cy="5274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47703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Info slide 1">
    <p:bg>
      <p:bgPr>
        <a:solidFill>
          <a:schemeClr val="accent3"/>
        </a:soli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C436411C-6374-068C-F5A3-064FD23DA0CB}"/>
              </a:ext>
            </a:extLst>
          </p:cNvPr>
          <p:cNvSpPr>
            <a:spLocks noGrp="1"/>
          </p:cNvSpPr>
          <p:nvPr>
            <p:ph type="ftr" sz="quarter" idx="11"/>
          </p:nvPr>
        </p:nvSpPr>
        <p:spPr>
          <a:xfrm>
            <a:off x="4038600" y="365125"/>
            <a:ext cx="4114800" cy="365125"/>
          </a:xfrm>
          <a:prstGeom prst="rect">
            <a:avLst/>
          </a:prstGeom>
        </p:spPr>
        <p:txBody>
          <a:bodyPr anchor="ctr"/>
          <a:lstStyle>
            <a:lvl1pPr algn="ctr">
              <a:defRPr sz="1000">
                <a:solidFill>
                  <a:schemeClr val="bg2"/>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endParaRPr lang="en-US" dirty="0"/>
          </a:p>
        </p:txBody>
      </p:sp>
      <p:sp>
        <p:nvSpPr>
          <p:cNvPr id="9" name="Slide Number Placeholder 5">
            <a:extLst>
              <a:ext uri="{FF2B5EF4-FFF2-40B4-BE49-F238E27FC236}">
                <a16:creationId xmlns:a16="http://schemas.microsoft.com/office/drawing/2014/main" id="{538A78B8-8CD0-D508-3243-E53F260C47FB}"/>
              </a:ext>
            </a:extLst>
          </p:cNvPr>
          <p:cNvSpPr>
            <a:spLocks noGrp="1"/>
          </p:cNvSpPr>
          <p:nvPr>
            <p:ph type="sldNum" sz="quarter" idx="12"/>
          </p:nvPr>
        </p:nvSpPr>
        <p:spPr>
          <a:xfrm>
            <a:off x="9250680" y="6356350"/>
            <a:ext cx="2743200" cy="365125"/>
          </a:xfrm>
          <a:prstGeom prst="rect">
            <a:avLst/>
          </a:prstGeom>
        </p:spPr>
        <p:txBody>
          <a:bodyPr anchor="ctr"/>
          <a:lstStyle>
            <a:lvl1pPr algn="r">
              <a:defRPr sz="1000">
                <a:solidFill>
                  <a:schemeClr val="bg2"/>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fld id="{ED1E1B58-03F3-4488-81BA-79C136182A5A}" type="slidenum">
              <a:rPr lang="en-US" smtClean="0"/>
              <a:pPr/>
              <a:t>‹#›</a:t>
            </a:fld>
            <a:endParaRPr lang="en-US"/>
          </a:p>
        </p:txBody>
      </p:sp>
      <p:sp>
        <p:nvSpPr>
          <p:cNvPr id="10" name="Title 1">
            <a:extLst>
              <a:ext uri="{FF2B5EF4-FFF2-40B4-BE49-F238E27FC236}">
                <a16:creationId xmlns:a16="http://schemas.microsoft.com/office/drawing/2014/main" id="{965167FD-DFC2-BDC0-DAD1-4406CAF01412}"/>
              </a:ext>
            </a:extLst>
          </p:cNvPr>
          <p:cNvSpPr>
            <a:spLocks noGrp="1"/>
          </p:cNvSpPr>
          <p:nvPr>
            <p:ph type="title" hasCustomPrompt="1"/>
          </p:nvPr>
        </p:nvSpPr>
        <p:spPr>
          <a:xfrm>
            <a:off x="838200" y="1954211"/>
            <a:ext cx="10515600" cy="1082040"/>
          </a:xfrm>
        </p:spPr>
        <p:txBody>
          <a:bodyPr anchor="ctr">
            <a:noAutofit/>
          </a:bodyPr>
          <a:lstStyle>
            <a:lvl1pPr>
              <a:lnSpc>
                <a:spcPct val="100000"/>
              </a:lnSpc>
              <a:defRPr sz="3500" b="1">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3" name="Text Placeholder 18">
            <a:extLst>
              <a:ext uri="{FF2B5EF4-FFF2-40B4-BE49-F238E27FC236}">
                <a16:creationId xmlns:a16="http://schemas.microsoft.com/office/drawing/2014/main" id="{DE1783E3-3F86-3B9D-4B9B-A860F7D32344}"/>
              </a:ext>
            </a:extLst>
          </p:cNvPr>
          <p:cNvSpPr>
            <a:spLocks noGrp="1"/>
          </p:cNvSpPr>
          <p:nvPr>
            <p:ph type="body" sz="quarter" idx="13" hasCustomPrompt="1"/>
          </p:nvPr>
        </p:nvSpPr>
        <p:spPr>
          <a:xfrm>
            <a:off x="838200" y="3429000"/>
            <a:ext cx="10515599" cy="2747961"/>
          </a:xfrm>
        </p:spPr>
        <p:txBody>
          <a:bodyPr>
            <a:normAutofit/>
          </a:bodyPr>
          <a:lstStyle>
            <a:lvl1pPr marL="0" indent="0">
              <a:buNone/>
              <a:defRPr sz="1600">
                <a:solidFill>
                  <a:schemeClr val="bg1"/>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457200" indent="0">
              <a:buNone/>
              <a:defRPr sz="1400">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sz="110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5pPr>
          </a:lstStyle>
          <a:p>
            <a:pPr marL="0" lvl="0" indent="0">
              <a:buNone/>
            </a:pPr>
            <a:r>
              <a:rPr lang="en-US" dirty="0"/>
              <a:t>Click to edit body copy</a:t>
            </a:r>
          </a:p>
          <a:p>
            <a:pPr lvl="1"/>
            <a:r>
              <a:rPr lang="en-GB" dirty="0"/>
              <a:t>Click to edit body copy</a:t>
            </a:r>
          </a:p>
          <a:p>
            <a:pPr lvl="2"/>
            <a:r>
              <a:rPr lang="en-GB" dirty="0"/>
              <a:t>Click to edit body copy</a:t>
            </a:r>
          </a:p>
        </p:txBody>
      </p:sp>
      <p:sp>
        <p:nvSpPr>
          <p:cNvPr id="7" name="TextBox 6">
            <a:extLst>
              <a:ext uri="{FF2B5EF4-FFF2-40B4-BE49-F238E27FC236}">
                <a16:creationId xmlns:a16="http://schemas.microsoft.com/office/drawing/2014/main" id="{FABD96F6-4AB5-4A98-9064-DD46B980899B}"/>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solidFill>
                  <a:schemeClr val="bg2"/>
                </a:solidFill>
              </a:rPr>
              <a:t>EMIRATES SAFETY LABORATORY ©</a:t>
            </a:r>
          </a:p>
        </p:txBody>
      </p:sp>
      <p:pic>
        <p:nvPicPr>
          <p:cNvPr id="12" name="Picture 11">
            <a:extLst>
              <a:ext uri="{FF2B5EF4-FFF2-40B4-BE49-F238E27FC236}">
                <a16:creationId xmlns:a16="http://schemas.microsoft.com/office/drawing/2014/main" id="{C416B0B5-C627-46A7-8A29-89686F1BB8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5539"/>
          <a:stretch/>
        </p:blipFill>
        <p:spPr>
          <a:xfrm>
            <a:off x="11254189" y="190951"/>
            <a:ext cx="739691" cy="5274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95156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 slide 2">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8ED4F9F-4A50-F189-6847-C4E1A4C75685}"/>
              </a:ext>
            </a:extLst>
          </p:cNvPr>
          <p:cNvSpPr>
            <a:spLocks noGrp="1"/>
          </p:cNvSpPr>
          <p:nvPr>
            <p:ph type="sldNum" sz="quarter" idx="12"/>
          </p:nvPr>
        </p:nvSpPr>
        <p:spPr>
          <a:xfrm>
            <a:off x="9250680" y="6356350"/>
            <a:ext cx="2743200" cy="365125"/>
          </a:xfrm>
          <a:prstGeom prst="rect">
            <a:avLst/>
          </a:prstGeom>
        </p:spPr>
        <p:txBody>
          <a:bodyPr anchor="ctr"/>
          <a:lstStyle>
            <a:lvl1pPr algn="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fld id="{ED1E1B58-03F3-4488-81BA-79C136182A5A}" type="slidenum">
              <a:rPr lang="en-US" smtClean="0"/>
              <a:pPr/>
              <a:t>‹#›</a:t>
            </a:fld>
            <a:endParaRPr lang="en-US"/>
          </a:p>
        </p:txBody>
      </p:sp>
      <p:sp>
        <p:nvSpPr>
          <p:cNvPr id="5" name="Title 1">
            <a:extLst>
              <a:ext uri="{FF2B5EF4-FFF2-40B4-BE49-F238E27FC236}">
                <a16:creationId xmlns:a16="http://schemas.microsoft.com/office/drawing/2014/main" id="{D3649BAF-9EAB-662B-C5CA-772463E56E86}"/>
              </a:ext>
            </a:extLst>
          </p:cNvPr>
          <p:cNvSpPr>
            <a:spLocks noGrp="1"/>
          </p:cNvSpPr>
          <p:nvPr>
            <p:ph type="title" hasCustomPrompt="1"/>
          </p:nvPr>
        </p:nvSpPr>
        <p:spPr>
          <a:xfrm>
            <a:off x="838200" y="1954211"/>
            <a:ext cx="10515600" cy="1082040"/>
          </a:xfrm>
        </p:spPr>
        <p:txBody>
          <a:bodyPr anchor="ctr">
            <a:noAutofit/>
          </a:bodyPr>
          <a:lstStyle>
            <a:lvl1pPr>
              <a:lnSpc>
                <a:spcPct val="100000"/>
              </a:lnSpc>
              <a:defRPr sz="3500" b="1">
                <a:solidFill>
                  <a:srgbClr val="D81F28"/>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9" name="Content Placeholder 8">
            <a:extLst>
              <a:ext uri="{FF2B5EF4-FFF2-40B4-BE49-F238E27FC236}">
                <a16:creationId xmlns:a16="http://schemas.microsoft.com/office/drawing/2014/main" id="{EB223F68-EAA8-7126-65DC-EED3D8D0F3F9}"/>
              </a:ext>
            </a:extLst>
          </p:cNvPr>
          <p:cNvSpPr>
            <a:spLocks noGrp="1"/>
          </p:cNvSpPr>
          <p:nvPr>
            <p:ph sz="quarter" idx="14" hasCustomPrompt="1"/>
          </p:nvPr>
        </p:nvSpPr>
        <p:spPr>
          <a:xfrm>
            <a:off x="3850481" y="6355876"/>
            <a:ext cx="4491038" cy="365125"/>
          </a:xfrm>
        </p:spPr>
        <p:txBody>
          <a:bodyPr anchor="ctr">
            <a:noAutofit/>
          </a:bodyPr>
          <a:lstStyle>
            <a:lvl1pPr marL="0" indent="0" algn="ctr">
              <a:buNone/>
              <a:defRPr sz="1400">
                <a:solidFill>
                  <a:schemeClr val="accent5"/>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r>
              <a:rPr lang="en-US" dirty="0"/>
              <a:t>THIS IS THE PPT NAME</a:t>
            </a:r>
          </a:p>
        </p:txBody>
      </p:sp>
      <p:sp>
        <p:nvSpPr>
          <p:cNvPr id="8" name="Text Placeholder 18">
            <a:extLst>
              <a:ext uri="{FF2B5EF4-FFF2-40B4-BE49-F238E27FC236}">
                <a16:creationId xmlns:a16="http://schemas.microsoft.com/office/drawing/2014/main" id="{A072EDD6-6A01-0914-3DAA-76380461356C}"/>
              </a:ext>
            </a:extLst>
          </p:cNvPr>
          <p:cNvSpPr>
            <a:spLocks noGrp="1"/>
          </p:cNvSpPr>
          <p:nvPr>
            <p:ph type="body" sz="quarter" idx="13" hasCustomPrompt="1"/>
          </p:nvPr>
        </p:nvSpPr>
        <p:spPr>
          <a:xfrm>
            <a:off x="838200" y="3429000"/>
            <a:ext cx="10515599" cy="2747961"/>
          </a:xfrm>
        </p:spPr>
        <p:txBody>
          <a:bodyPr>
            <a:normAutofit/>
          </a:bodyPr>
          <a:lstStyle>
            <a:lvl1pPr marL="0" indent="0">
              <a:buNone/>
              <a:defRPr sz="16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457200" indent="0">
              <a:buNone/>
              <a:defRPr sz="1400">
                <a:solidFill>
                  <a:schemeClr val="accent5"/>
                </a:solidFill>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5pPr>
          </a:lstStyle>
          <a:p>
            <a:pPr marL="0" lvl="0" indent="0">
              <a:buNone/>
            </a:pPr>
            <a:r>
              <a:rPr lang="en-US" dirty="0"/>
              <a:t>Click to edit body copy</a:t>
            </a:r>
          </a:p>
          <a:p>
            <a:pPr lvl="1"/>
            <a:r>
              <a:rPr lang="en-GB" dirty="0"/>
              <a:t>Click to edit body copy</a:t>
            </a:r>
          </a:p>
          <a:p>
            <a:pPr lvl="2"/>
            <a:r>
              <a:rPr lang="en-GB" dirty="0"/>
              <a:t>Click to edit body copy</a:t>
            </a:r>
          </a:p>
        </p:txBody>
      </p:sp>
      <p:sp>
        <p:nvSpPr>
          <p:cNvPr id="10" name="TextBox 9">
            <a:extLst>
              <a:ext uri="{FF2B5EF4-FFF2-40B4-BE49-F238E27FC236}">
                <a16:creationId xmlns:a16="http://schemas.microsoft.com/office/drawing/2014/main" id="{C7420B1C-A589-4E5C-8F38-183F193C75B6}"/>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t>EMIRATES SAFETY LABORATORY ©</a:t>
            </a:r>
          </a:p>
        </p:txBody>
      </p:sp>
      <p:pic>
        <p:nvPicPr>
          <p:cNvPr id="11" name="Picture 10">
            <a:extLst>
              <a:ext uri="{FF2B5EF4-FFF2-40B4-BE49-F238E27FC236}">
                <a16:creationId xmlns:a16="http://schemas.microsoft.com/office/drawing/2014/main" id="{F2EF46C9-F00F-4A6B-A6D9-7779515F0E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52654" y="161981"/>
            <a:ext cx="1663697" cy="527447"/>
          </a:xfrm>
          <a:prstGeom prst="rect">
            <a:avLst/>
          </a:prstGeom>
        </p:spPr>
      </p:pic>
    </p:spTree>
    <p:extLst>
      <p:ext uri="{BB962C8B-B14F-4D97-AF65-F5344CB8AC3E}">
        <p14:creationId xmlns:p14="http://schemas.microsoft.com/office/powerpoint/2010/main" val="807680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Info slide 2">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8ED4F9F-4A50-F189-6847-C4E1A4C75685}"/>
              </a:ext>
            </a:extLst>
          </p:cNvPr>
          <p:cNvSpPr>
            <a:spLocks noGrp="1"/>
          </p:cNvSpPr>
          <p:nvPr>
            <p:ph type="sldNum" sz="quarter" idx="12"/>
          </p:nvPr>
        </p:nvSpPr>
        <p:spPr>
          <a:xfrm>
            <a:off x="9250680" y="6356350"/>
            <a:ext cx="2743200" cy="365125"/>
          </a:xfrm>
          <a:prstGeom prst="rect">
            <a:avLst/>
          </a:prstGeom>
        </p:spPr>
        <p:txBody>
          <a:bodyPr anchor="ctr"/>
          <a:lstStyle>
            <a:lvl1pPr algn="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fld id="{ED1E1B58-03F3-4488-81BA-79C136182A5A}" type="slidenum">
              <a:rPr lang="en-US" smtClean="0"/>
              <a:pPr/>
              <a:t>‹#›</a:t>
            </a:fld>
            <a:endParaRPr lang="en-US"/>
          </a:p>
        </p:txBody>
      </p:sp>
      <p:sp>
        <p:nvSpPr>
          <p:cNvPr id="5" name="Title 1">
            <a:extLst>
              <a:ext uri="{FF2B5EF4-FFF2-40B4-BE49-F238E27FC236}">
                <a16:creationId xmlns:a16="http://schemas.microsoft.com/office/drawing/2014/main" id="{D3649BAF-9EAB-662B-C5CA-772463E56E86}"/>
              </a:ext>
            </a:extLst>
          </p:cNvPr>
          <p:cNvSpPr>
            <a:spLocks noGrp="1"/>
          </p:cNvSpPr>
          <p:nvPr>
            <p:ph type="title" hasCustomPrompt="1"/>
          </p:nvPr>
        </p:nvSpPr>
        <p:spPr>
          <a:xfrm>
            <a:off x="838200" y="1954211"/>
            <a:ext cx="10515600" cy="1082040"/>
          </a:xfrm>
        </p:spPr>
        <p:txBody>
          <a:bodyPr anchor="ctr">
            <a:noAutofit/>
          </a:bodyPr>
          <a:lstStyle>
            <a:lvl1pPr>
              <a:lnSpc>
                <a:spcPct val="100000"/>
              </a:lnSpc>
              <a:defRPr sz="3500" b="1">
                <a:solidFill>
                  <a:srgbClr val="D81F28"/>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9" name="Content Placeholder 8">
            <a:extLst>
              <a:ext uri="{FF2B5EF4-FFF2-40B4-BE49-F238E27FC236}">
                <a16:creationId xmlns:a16="http://schemas.microsoft.com/office/drawing/2014/main" id="{EB223F68-EAA8-7126-65DC-EED3D8D0F3F9}"/>
              </a:ext>
            </a:extLst>
          </p:cNvPr>
          <p:cNvSpPr>
            <a:spLocks noGrp="1"/>
          </p:cNvSpPr>
          <p:nvPr>
            <p:ph sz="quarter" idx="14" hasCustomPrompt="1"/>
          </p:nvPr>
        </p:nvSpPr>
        <p:spPr>
          <a:xfrm>
            <a:off x="3850481" y="6355876"/>
            <a:ext cx="4491038" cy="365125"/>
          </a:xfrm>
        </p:spPr>
        <p:txBody>
          <a:bodyPr anchor="ctr">
            <a:noAutofit/>
          </a:bodyPr>
          <a:lstStyle>
            <a:lvl1pPr marL="0" indent="0" algn="ctr">
              <a:buNone/>
              <a:defRPr sz="1400">
                <a:solidFill>
                  <a:schemeClr val="accent5"/>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r>
              <a:rPr lang="en-US" dirty="0"/>
              <a:t>THIS IS THE PPT NAME</a:t>
            </a:r>
          </a:p>
        </p:txBody>
      </p:sp>
      <p:sp>
        <p:nvSpPr>
          <p:cNvPr id="8" name="Text Placeholder 18">
            <a:extLst>
              <a:ext uri="{FF2B5EF4-FFF2-40B4-BE49-F238E27FC236}">
                <a16:creationId xmlns:a16="http://schemas.microsoft.com/office/drawing/2014/main" id="{A072EDD6-6A01-0914-3DAA-76380461356C}"/>
              </a:ext>
            </a:extLst>
          </p:cNvPr>
          <p:cNvSpPr>
            <a:spLocks noGrp="1"/>
          </p:cNvSpPr>
          <p:nvPr>
            <p:ph type="body" sz="quarter" idx="13" hasCustomPrompt="1"/>
          </p:nvPr>
        </p:nvSpPr>
        <p:spPr>
          <a:xfrm>
            <a:off x="838200" y="3429000"/>
            <a:ext cx="10515599" cy="2747961"/>
          </a:xfrm>
        </p:spPr>
        <p:txBody>
          <a:bodyPr>
            <a:normAutofit/>
          </a:bodyPr>
          <a:lstStyle>
            <a:lvl1pPr marL="0" indent="0">
              <a:buNone/>
              <a:defRPr sz="16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457200" indent="0">
              <a:buNone/>
              <a:defRPr sz="1400">
                <a:solidFill>
                  <a:schemeClr val="accent5"/>
                </a:solidFill>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5pPr>
          </a:lstStyle>
          <a:p>
            <a:pPr marL="0" lvl="0" indent="0">
              <a:buNone/>
            </a:pPr>
            <a:r>
              <a:rPr lang="en-US" dirty="0"/>
              <a:t>Click to edit body copy</a:t>
            </a:r>
          </a:p>
          <a:p>
            <a:pPr lvl="1"/>
            <a:r>
              <a:rPr lang="en-GB" dirty="0"/>
              <a:t>Click to edit body copy</a:t>
            </a:r>
          </a:p>
          <a:p>
            <a:pPr lvl="2"/>
            <a:r>
              <a:rPr lang="en-GB" dirty="0"/>
              <a:t>Click to edit body copy</a:t>
            </a:r>
          </a:p>
        </p:txBody>
      </p:sp>
      <p:sp>
        <p:nvSpPr>
          <p:cNvPr id="10" name="TextBox 9">
            <a:extLst>
              <a:ext uri="{FF2B5EF4-FFF2-40B4-BE49-F238E27FC236}">
                <a16:creationId xmlns:a16="http://schemas.microsoft.com/office/drawing/2014/main" id="{C7420B1C-A589-4E5C-8F38-183F193C75B6}"/>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t>EMIRATES SAFETY LABORATORY ©</a:t>
            </a:r>
          </a:p>
        </p:txBody>
      </p:sp>
      <p:pic>
        <p:nvPicPr>
          <p:cNvPr id="12" name="Picture 11">
            <a:extLst>
              <a:ext uri="{FF2B5EF4-FFF2-40B4-BE49-F238E27FC236}">
                <a16:creationId xmlns:a16="http://schemas.microsoft.com/office/drawing/2014/main" id="{25748ACA-D4EC-4CD6-ADF9-0C21ED9C06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5539"/>
          <a:stretch/>
        </p:blipFill>
        <p:spPr>
          <a:xfrm>
            <a:off x="11254189" y="190951"/>
            <a:ext cx="739691" cy="527447"/>
          </a:xfrm>
          <a:prstGeom prst="rect">
            <a:avLst/>
          </a:prstGeom>
        </p:spPr>
      </p:pic>
    </p:spTree>
    <p:extLst>
      <p:ext uri="{BB962C8B-B14F-4D97-AF65-F5344CB8AC3E}">
        <p14:creationId xmlns:p14="http://schemas.microsoft.com/office/powerpoint/2010/main" val="2851792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Info slide 2">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8ED4F9F-4A50-F189-6847-C4E1A4C75685}"/>
              </a:ext>
            </a:extLst>
          </p:cNvPr>
          <p:cNvSpPr>
            <a:spLocks noGrp="1"/>
          </p:cNvSpPr>
          <p:nvPr>
            <p:ph type="sldNum" sz="quarter" idx="12"/>
          </p:nvPr>
        </p:nvSpPr>
        <p:spPr>
          <a:xfrm>
            <a:off x="9250680" y="6356350"/>
            <a:ext cx="2743200" cy="365125"/>
          </a:xfrm>
          <a:prstGeom prst="rect">
            <a:avLst/>
          </a:prstGeom>
        </p:spPr>
        <p:txBody>
          <a:bodyPr anchor="ctr"/>
          <a:lstStyle>
            <a:lvl1pPr algn="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fld id="{ED1E1B58-03F3-4488-81BA-79C136182A5A}" type="slidenum">
              <a:rPr lang="en-US" smtClean="0"/>
              <a:pPr/>
              <a:t>‹#›</a:t>
            </a:fld>
            <a:endParaRPr lang="en-US"/>
          </a:p>
        </p:txBody>
      </p:sp>
      <p:sp>
        <p:nvSpPr>
          <p:cNvPr id="5" name="Title 1">
            <a:extLst>
              <a:ext uri="{FF2B5EF4-FFF2-40B4-BE49-F238E27FC236}">
                <a16:creationId xmlns:a16="http://schemas.microsoft.com/office/drawing/2014/main" id="{D3649BAF-9EAB-662B-C5CA-772463E56E86}"/>
              </a:ext>
            </a:extLst>
          </p:cNvPr>
          <p:cNvSpPr>
            <a:spLocks noGrp="1"/>
          </p:cNvSpPr>
          <p:nvPr>
            <p:ph type="title" hasCustomPrompt="1"/>
          </p:nvPr>
        </p:nvSpPr>
        <p:spPr>
          <a:xfrm>
            <a:off x="838200" y="1954211"/>
            <a:ext cx="10515600" cy="1082040"/>
          </a:xfrm>
        </p:spPr>
        <p:txBody>
          <a:bodyPr anchor="ctr">
            <a:noAutofit/>
          </a:bodyPr>
          <a:lstStyle>
            <a:lvl1pPr>
              <a:lnSpc>
                <a:spcPct val="100000"/>
              </a:lnSpc>
              <a:defRPr sz="3500" b="1">
                <a:solidFill>
                  <a:schemeClr val="accent3"/>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9" name="Content Placeholder 8">
            <a:extLst>
              <a:ext uri="{FF2B5EF4-FFF2-40B4-BE49-F238E27FC236}">
                <a16:creationId xmlns:a16="http://schemas.microsoft.com/office/drawing/2014/main" id="{EB223F68-EAA8-7126-65DC-EED3D8D0F3F9}"/>
              </a:ext>
            </a:extLst>
          </p:cNvPr>
          <p:cNvSpPr>
            <a:spLocks noGrp="1"/>
          </p:cNvSpPr>
          <p:nvPr>
            <p:ph sz="quarter" idx="14" hasCustomPrompt="1"/>
          </p:nvPr>
        </p:nvSpPr>
        <p:spPr>
          <a:xfrm>
            <a:off x="3850481" y="6355876"/>
            <a:ext cx="4491038" cy="365125"/>
          </a:xfrm>
        </p:spPr>
        <p:txBody>
          <a:bodyPr anchor="ctr">
            <a:noAutofit/>
          </a:bodyPr>
          <a:lstStyle>
            <a:lvl1pPr marL="0" indent="0" algn="ctr">
              <a:buNone/>
              <a:defRPr sz="1400">
                <a:solidFill>
                  <a:schemeClr val="accent5"/>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r>
              <a:rPr lang="en-US" dirty="0"/>
              <a:t>THIS IS THE PPT NAME</a:t>
            </a:r>
          </a:p>
        </p:txBody>
      </p:sp>
      <p:sp>
        <p:nvSpPr>
          <p:cNvPr id="8" name="Text Placeholder 18">
            <a:extLst>
              <a:ext uri="{FF2B5EF4-FFF2-40B4-BE49-F238E27FC236}">
                <a16:creationId xmlns:a16="http://schemas.microsoft.com/office/drawing/2014/main" id="{09779212-DB13-CA23-6802-A0700B3E2F4B}"/>
              </a:ext>
            </a:extLst>
          </p:cNvPr>
          <p:cNvSpPr>
            <a:spLocks noGrp="1"/>
          </p:cNvSpPr>
          <p:nvPr>
            <p:ph type="body" sz="quarter" idx="13" hasCustomPrompt="1"/>
          </p:nvPr>
        </p:nvSpPr>
        <p:spPr>
          <a:xfrm>
            <a:off x="838200" y="3429000"/>
            <a:ext cx="10515599" cy="2747961"/>
          </a:xfrm>
        </p:spPr>
        <p:txBody>
          <a:bodyPr>
            <a:normAutofit/>
          </a:bodyPr>
          <a:lstStyle>
            <a:lvl1pPr marL="0" indent="0">
              <a:buNone/>
              <a:defRPr sz="16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457200" indent="0">
              <a:buNone/>
              <a:defRPr sz="1400">
                <a:solidFill>
                  <a:schemeClr val="accent5"/>
                </a:solidFill>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5pPr>
          </a:lstStyle>
          <a:p>
            <a:pPr marL="0" lvl="0" indent="0">
              <a:buNone/>
            </a:pPr>
            <a:r>
              <a:rPr lang="en-US" dirty="0"/>
              <a:t>Click to edit body copy</a:t>
            </a:r>
          </a:p>
          <a:p>
            <a:pPr lvl="1"/>
            <a:r>
              <a:rPr lang="en-GB" dirty="0"/>
              <a:t>Click to edit body copy</a:t>
            </a:r>
          </a:p>
          <a:p>
            <a:pPr lvl="2"/>
            <a:r>
              <a:rPr lang="en-GB" dirty="0"/>
              <a:t>Click to edit body copy</a:t>
            </a:r>
          </a:p>
        </p:txBody>
      </p:sp>
      <p:sp>
        <p:nvSpPr>
          <p:cNvPr id="10" name="TextBox 9">
            <a:extLst>
              <a:ext uri="{FF2B5EF4-FFF2-40B4-BE49-F238E27FC236}">
                <a16:creationId xmlns:a16="http://schemas.microsoft.com/office/drawing/2014/main" id="{8BD2F0AC-FE07-45C4-9A2C-1C58DEE4ABCD}"/>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t>EMIRATES SAFETY LABORATORY ©</a:t>
            </a:r>
          </a:p>
        </p:txBody>
      </p:sp>
      <p:pic>
        <p:nvPicPr>
          <p:cNvPr id="11" name="Picture 10">
            <a:extLst>
              <a:ext uri="{FF2B5EF4-FFF2-40B4-BE49-F238E27FC236}">
                <a16:creationId xmlns:a16="http://schemas.microsoft.com/office/drawing/2014/main" id="{04E24BBB-8BC7-4DD1-ADCD-BBDF4E798E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52654" y="161981"/>
            <a:ext cx="1663697" cy="527447"/>
          </a:xfrm>
          <a:prstGeom prst="rect">
            <a:avLst/>
          </a:prstGeom>
        </p:spPr>
      </p:pic>
    </p:spTree>
    <p:extLst>
      <p:ext uri="{BB962C8B-B14F-4D97-AF65-F5344CB8AC3E}">
        <p14:creationId xmlns:p14="http://schemas.microsoft.com/office/powerpoint/2010/main" val="2978479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Info slide 2">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8ED4F9F-4A50-F189-6847-C4E1A4C75685}"/>
              </a:ext>
            </a:extLst>
          </p:cNvPr>
          <p:cNvSpPr>
            <a:spLocks noGrp="1"/>
          </p:cNvSpPr>
          <p:nvPr>
            <p:ph type="sldNum" sz="quarter" idx="12"/>
          </p:nvPr>
        </p:nvSpPr>
        <p:spPr>
          <a:xfrm>
            <a:off x="9250680" y="6356350"/>
            <a:ext cx="2743200" cy="365125"/>
          </a:xfrm>
          <a:prstGeom prst="rect">
            <a:avLst/>
          </a:prstGeom>
        </p:spPr>
        <p:txBody>
          <a:bodyPr anchor="ctr"/>
          <a:lstStyle>
            <a:lvl1pPr algn="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fld id="{ED1E1B58-03F3-4488-81BA-79C136182A5A}" type="slidenum">
              <a:rPr lang="en-US" smtClean="0"/>
              <a:pPr/>
              <a:t>‹#›</a:t>
            </a:fld>
            <a:endParaRPr lang="en-US"/>
          </a:p>
        </p:txBody>
      </p:sp>
      <p:sp>
        <p:nvSpPr>
          <p:cNvPr id="5" name="Title 1">
            <a:extLst>
              <a:ext uri="{FF2B5EF4-FFF2-40B4-BE49-F238E27FC236}">
                <a16:creationId xmlns:a16="http://schemas.microsoft.com/office/drawing/2014/main" id="{D3649BAF-9EAB-662B-C5CA-772463E56E86}"/>
              </a:ext>
            </a:extLst>
          </p:cNvPr>
          <p:cNvSpPr>
            <a:spLocks noGrp="1"/>
          </p:cNvSpPr>
          <p:nvPr>
            <p:ph type="title" hasCustomPrompt="1"/>
          </p:nvPr>
        </p:nvSpPr>
        <p:spPr>
          <a:xfrm>
            <a:off x="838200" y="1954211"/>
            <a:ext cx="10515600" cy="1082040"/>
          </a:xfrm>
        </p:spPr>
        <p:txBody>
          <a:bodyPr anchor="ctr">
            <a:noAutofit/>
          </a:bodyPr>
          <a:lstStyle>
            <a:lvl1pPr>
              <a:lnSpc>
                <a:spcPct val="100000"/>
              </a:lnSpc>
              <a:defRPr sz="3500" b="1">
                <a:solidFill>
                  <a:schemeClr val="accent3"/>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9" name="Content Placeholder 8">
            <a:extLst>
              <a:ext uri="{FF2B5EF4-FFF2-40B4-BE49-F238E27FC236}">
                <a16:creationId xmlns:a16="http://schemas.microsoft.com/office/drawing/2014/main" id="{EB223F68-EAA8-7126-65DC-EED3D8D0F3F9}"/>
              </a:ext>
            </a:extLst>
          </p:cNvPr>
          <p:cNvSpPr>
            <a:spLocks noGrp="1"/>
          </p:cNvSpPr>
          <p:nvPr>
            <p:ph sz="quarter" idx="14" hasCustomPrompt="1"/>
          </p:nvPr>
        </p:nvSpPr>
        <p:spPr>
          <a:xfrm>
            <a:off x="3850481" y="6355876"/>
            <a:ext cx="4491038" cy="365125"/>
          </a:xfrm>
        </p:spPr>
        <p:txBody>
          <a:bodyPr anchor="ctr">
            <a:noAutofit/>
          </a:bodyPr>
          <a:lstStyle>
            <a:lvl1pPr marL="0" indent="0" algn="ctr">
              <a:buNone/>
              <a:defRPr sz="1400">
                <a:solidFill>
                  <a:schemeClr val="accent5"/>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r>
              <a:rPr lang="en-US" dirty="0"/>
              <a:t>THIS IS THE PPT NAME</a:t>
            </a:r>
          </a:p>
        </p:txBody>
      </p:sp>
      <p:sp>
        <p:nvSpPr>
          <p:cNvPr id="8" name="Text Placeholder 18">
            <a:extLst>
              <a:ext uri="{FF2B5EF4-FFF2-40B4-BE49-F238E27FC236}">
                <a16:creationId xmlns:a16="http://schemas.microsoft.com/office/drawing/2014/main" id="{09779212-DB13-CA23-6802-A0700B3E2F4B}"/>
              </a:ext>
            </a:extLst>
          </p:cNvPr>
          <p:cNvSpPr>
            <a:spLocks noGrp="1"/>
          </p:cNvSpPr>
          <p:nvPr>
            <p:ph type="body" sz="quarter" idx="13" hasCustomPrompt="1"/>
          </p:nvPr>
        </p:nvSpPr>
        <p:spPr>
          <a:xfrm>
            <a:off x="838200" y="3429000"/>
            <a:ext cx="10515599" cy="2747961"/>
          </a:xfrm>
        </p:spPr>
        <p:txBody>
          <a:bodyPr>
            <a:normAutofit/>
          </a:bodyPr>
          <a:lstStyle>
            <a:lvl1pPr marL="0" indent="0">
              <a:buNone/>
              <a:defRPr sz="16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457200" indent="0">
              <a:buNone/>
              <a:defRPr sz="1400">
                <a:solidFill>
                  <a:schemeClr val="accent5"/>
                </a:solidFill>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5pPr>
          </a:lstStyle>
          <a:p>
            <a:pPr marL="0" lvl="0" indent="0">
              <a:buNone/>
            </a:pPr>
            <a:r>
              <a:rPr lang="en-US" dirty="0"/>
              <a:t>Click to edit body copy</a:t>
            </a:r>
          </a:p>
          <a:p>
            <a:pPr lvl="1"/>
            <a:r>
              <a:rPr lang="en-GB" dirty="0"/>
              <a:t>Click to edit body copy</a:t>
            </a:r>
          </a:p>
          <a:p>
            <a:pPr lvl="2"/>
            <a:r>
              <a:rPr lang="en-GB" dirty="0"/>
              <a:t>Click to edit body copy</a:t>
            </a:r>
          </a:p>
        </p:txBody>
      </p:sp>
      <p:sp>
        <p:nvSpPr>
          <p:cNvPr id="10" name="TextBox 9">
            <a:extLst>
              <a:ext uri="{FF2B5EF4-FFF2-40B4-BE49-F238E27FC236}">
                <a16:creationId xmlns:a16="http://schemas.microsoft.com/office/drawing/2014/main" id="{8BD2F0AC-FE07-45C4-9A2C-1C58DEE4ABCD}"/>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t>EMIRATES SAFETY LABORATORY ©</a:t>
            </a:r>
          </a:p>
        </p:txBody>
      </p:sp>
      <p:pic>
        <p:nvPicPr>
          <p:cNvPr id="12" name="Picture 11">
            <a:extLst>
              <a:ext uri="{FF2B5EF4-FFF2-40B4-BE49-F238E27FC236}">
                <a16:creationId xmlns:a16="http://schemas.microsoft.com/office/drawing/2014/main" id="{8FB81228-B1AB-4563-9184-A9575187B0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5539"/>
          <a:stretch/>
        </p:blipFill>
        <p:spPr>
          <a:xfrm>
            <a:off x="11254189" y="190951"/>
            <a:ext cx="739691" cy="527447"/>
          </a:xfrm>
          <a:prstGeom prst="rect">
            <a:avLst/>
          </a:prstGeom>
        </p:spPr>
      </p:pic>
    </p:spTree>
    <p:extLst>
      <p:ext uri="{BB962C8B-B14F-4D97-AF65-F5344CB8AC3E}">
        <p14:creationId xmlns:p14="http://schemas.microsoft.com/office/powerpoint/2010/main" val="244893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Info slide 2">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649BAF-9EAB-662B-C5CA-772463E56E86}"/>
              </a:ext>
            </a:extLst>
          </p:cNvPr>
          <p:cNvSpPr>
            <a:spLocks noGrp="1"/>
          </p:cNvSpPr>
          <p:nvPr>
            <p:ph type="title" hasCustomPrompt="1"/>
          </p:nvPr>
        </p:nvSpPr>
        <p:spPr>
          <a:xfrm>
            <a:off x="838200" y="1954211"/>
            <a:ext cx="10515600" cy="1082040"/>
          </a:xfrm>
        </p:spPr>
        <p:txBody>
          <a:bodyPr anchor="ctr">
            <a:noAutofit/>
          </a:bodyPr>
          <a:lstStyle>
            <a:lvl1pPr>
              <a:lnSpc>
                <a:spcPct val="100000"/>
              </a:lnSpc>
              <a:defRPr sz="3500" b="1">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9" name="Content Placeholder 8">
            <a:extLst>
              <a:ext uri="{FF2B5EF4-FFF2-40B4-BE49-F238E27FC236}">
                <a16:creationId xmlns:a16="http://schemas.microsoft.com/office/drawing/2014/main" id="{EB223F68-EAA8-7126-65DC-EED3D8D0F3F9}"/>
              </a:ext>
            </a:extLst>
          </p:cNvPr>
          <p:cNvSpPr>
            <a:spLocks noGrp="1"/>
          </p:cNvSpPr>
          <p:nvPr>
            <p:ph sz="quarter" idx="14" hasCustomPrompt="1"/>
          </p:nvPr>
        </p:nvSpPr>
        <p:spPr>
          <a:xfrm>
            <a:off x="3850481" y="6355876"/>
            <a:ext cx="4491038" cy="365125"/>
          </a:xfrm>
        </p:spPr>
        <p:txBody>
          <a:bodyPr anchor="ctr">
            <a:noAutofit/>
          </a:bodyPr>
          <a:lstStyle>
            <a:lvl1pPr marL="0" indent="0" algn="ctr">
              <a:buNone/>
              <a:defRPr sz="1400">
                <a:solidFill>
                  <a:schemeClr val="bg2"/>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r>
              <a:rPr lang="en-US" dirty="0"/>
              <a:t>THIS IS THE PPT NAME</a:t>
            </a:r>
          </a:p>
        </p:txBody>
      </p:sp>
      <p:sp>
        <p:nvSpPr>
          <p:cNvPr id="3" name="Text Placeholder 18">
            <a:extLst>
              <a:ext uri="{FF2B5EF4-FFF2-40B4-BE49-F238E27FC236}">
                <a16:creationId xmlns:a16="http://schemas.microsoft.com/office/drawing/2014/main" id="{15CC51A8-622A-2DB1-1A2F-7E35FE5F3D9C}"/>
              </a:ext>
            </a:extLst>
          </p:cNvPr>
          <p:cNvSpPr>
            <a:spLocks noGrp="1"/>
          </p:cNvSpPr>
          <p:nvPr>
            <p:ph type="body" sz="quarter" idx="13" hasCustomPrompt="1"/>
          </p:nvPr>
        </p:nvSpPr>
        <p:spPr>
          <a:xfrm>
            <a:off x="838200" y="3429000"/>
            <a:ext cx="10515599" cy="2747961"/>
          </a:xfrm>
        </p:spPr>
        <p:txBody>
          <a:bodyPr>
            <a:normAutofit/>
          </a:bodyPr>
          <a:lstStyle>
            <a:lvl1pPr marL="0" indent="0">
              <a:buNone/>
              <a:defRPr sz="1600">
                <a:solidFill>
                  <a:schemeClr val="bg1"/>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457200" indent="0">
              <a:buNone/>
              <a:defRPr sz="1400">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sz="110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5pPr>
          </a:lstStyle>
          <a:p>
            <a:pPr marL="0" lvl="0" indent="0">
              <a:buNone/>
            </a:pPr>
            <a:r>
              <a:rPr lang="en-US" dirty="0"/>
              <a:t>Click to edit body copy</a:t>
            </a:r>
          </a:p>
          <a:p>
            <a:pPr lvl="1"/>
            <a:r>
              <a:rPr lang="en-GB" dirty="0"/>
              <a:t>Click to edit body copy</a:t>
            </a:r>
          </a:p>
          <a:p>
            <a:pPr lvl="2"/>
            <a:r>
              <a:rPr lang="en-GB" dirty="0"/>
              <a:t>Click to edit body copy</a:t>
            </a:r>
          </a:p>
        </p:txBody>
      </p:sp>
      <p:sp>
        <p:nvSpPr>
          <p:cNvPr id="7" name="TextBox 6">
            <a:extLst>
              <a:ext uri="{FF2B5EF4-FFF2-40B4-BE49-F238E27FC236}">
                <a16:creationId xmlns:a16="http://schemas.microsoft.com/office/drawing/2014/main" id="{018C6026-46F0-486F-B387-C7FFC2BB4D95}"/>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solidFill>
                  <a:schemeClr val="bg2"/>
                </a:solidFill>
              </a:rPr>
              <a:t>EMIRATES SAFETY LABORATORY ©</a:t>
            </a:r>
          </a:p>
        </p:txBody>
      </p:sp>
      <p:pic>
        <p:nvPicPr>
          <p:cNvPr id="8" name="Picture 7">
            <a:extLst>
              <a:ext uri="{FF2B5EF4-FFF2-40B4-BE49-F238E27FC236}">
                <a16:creationId xmlns:a16="http://schemas.microsoft.com/office/drawing/2014/main" id="{859877E4-99E4-4934-8EB4-5FB1467698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52654" y="161981"/>
            <a:ext cx="1663697" cy="5274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698094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Info slide 2">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649BAF-9EAB-662B-C5CA-772463E56E86}"/>
              </a:ext>
            </a:extLst>
          </p:cNvPr>
          <p:cNvSpPr>
            <a:spLocks noGrp="1"/>
          </p:cNvSpPr>
          <p:nvPr>
            <p:ph type="title" hasCustomPrompt="1"/>
          </p:nvPr>
        </p:nvSpPr>
        <p:spPr>
          <a:xfrm>
            <a:off x="838200" y="1954211"/>
            <a:ext cx="10515600" cy="1082040"/>
          </a:xfrm>
        </p:spPr>
        <p:txBody>
          <a:bodyPr anchor="ctr">
            <a:noAutofit/>
          </a:bodyPr>
          <a:lstStyle>
            <a:lvl1pPr>
              <a:lnSpc>
                <a:spcPct val="100000"/>
              </a:lnSpc>
              <a:defRPr sz="3500" b="1">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9" name="Content Placeholder 8">
            <a:extLst>
              <a:ext uri="{FF2B5EF4-FFF2-40B4-BE49-F238E27FC236}">
                <a16:creationId xmlns:a16="http://schemas.microsoft.com/office/drawing/2014/main" id="{EB223F68-EAA8-7126-65DC-EED3D8D0F3F9}"/>
              </a:ext>
            </a:extLst>
          </p:cNvPr>
          <p:cNvSpPr>
            <a:spLocks noGrp="1"/>
          </p:cNvSpPr>
          <p:nvPr>
            <p:ph sz="quarter" idx="14" hasCustomPrompt="1"/>
          </p:nvPr>
        </p:nvSpPr>
        <p:spPr>
          <a:xfrm>
            <a:off x="3850481" y="6355876"/>
            <a:ext cx="4491038" cy="365125"/>
          </a:xfrm>
        </p:spPr>
        <p:txBody>
          <a:bodyPr anchor="ctr">
            <a:noAutofit/>
          </a:bodyPr>
          <a:lstStyle>
            <a:lvl1pPr marL="0" indent="0" algn="ctr">
              <a:buNone/>
              <a:defRPr sz="1400">
                <a:solidFill>
                  <a:schemeClr val="bg2"/>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r>
              <a:rPr lang="en-US" dirty="0"/>
              <a:t>THIS IS THE PPT NAME</a:t>
            </a:r>
          </a:p>
        </p:txBody>
      </p:sp>
      <p:sp>
        <p:nvSpPr>
          <p:cNvPr id="3" name="Text Placeholder 18">
            <a:extLst>
              <a:ext uri="{FF2B5EF4-FFF2-40B4-BE49-F238E27FC236}">
                <a16:creationId xmlns:a16="http://schemas.microsoft.com/office/drawing/2014/main" id="{15CC51A8-622A-2DB1-1A2F-7E35FE5F3D9C}"/>
              </a:ext>
            </a:extLst>
          </p:cNvPr>
          <p:cNvSpPr>
            <a:spLocks noGrp="1"/>
          </p:cNvSpPr>
          <p:nvPr>
            <p:ph type="body" sz="quarter" idx="13" hasCustomPrompt="1"/>
          </p:nvPr>
        </p:nvSpPr>
        <p:spPr>
          <a:xfrm>
            <a:off x="838200" y="3429000"/>
            <a:ext cx="10515599" cy="2747961"/>
          </a:xfrm>
        </p:spPr>
        <p:txBody>
          <a:bodyPr>
            <a:normAutofit/>
          </a:bodyPr>
          <a:lstStyle>
            <a:lvl1pPr marL="0" indent="0">
              <a:buNone/>
              <a:defRPr sz="1600">
                <a:solidFill>
                  <a:schemeClr val="bg1"/>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457200" indent="0">
              <a:buNone/>
              <a:defRPr sz="1400">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sz="110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5pPr>
          </a:lstStyle>
          <a:p>
            <a:pPr marL="0" lvl="0" indent="0">
              <a:buNone/>
            </a:pPr>
            <a:r>
              <a:rPr lang="en-US" dirty="0"/>
              <a:t>Click to edit body copy</a:t>
            </a:r>
          </a:p>
          <a:p>
            <a:pPr lvl="1"/>
            <a:r>
              <a:rPr lang="en-GB" dirty="0"/>
              <a:t>Click to edit body copy</a:t>
            </a:r>
          </a:p>
          <a:p>
            <a:pPr lvl="2"/>
            <a:r>
              <a:rPr lang="en-GB" dirty="0"/>
              <a:t>Click to edit body copy</a:t>
            </a:r>
          </a:p>
        </p:txBody>
      </p:sp>
      <p:sp>
        <p:nvSpPr>
          <p:cNvPr id="7" name="TextBox 6">
            <a:extLst>
              <a:ext uri="{FF2B5EF4-FFF2-40B4-BE49-F238E27FC236}">
                <a16:creationId xmlns:a16="http://schemas.microsoft.com/office/drawing/2014/main" id="{018C6026-46F0-486F-B387-C7FFC2BB4D95}"/>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solidFill>
                  <a:schemeClr val="bg2"/>
                </a:solidFill>
              </a:rPr>
              <a:t>EMIRATES SAFETY LABORATORY ©</a:t>
            </a:r>
          </a:p>
        </p:txBody>
      </p:sp>
      <p:pic>
        <p:nvPicPr>
          <p:cNvPr id="10" name="Picture 9">
            <a:extLst>
              <a:ext uri="{FF2B5EF4-FFF2-40B4-BE49-F238E27FC236}">
                <a16:creationId xmlns:a16="http://schemas.microsoft.com/office/drawing/2014/main" id="{09020174-2DAD-47CF-B3D5-08D37925A3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5539"/>
          <a:stretch/>
        </p:blipFill>
        <p:spPr>
          <a:xfrm>
            <a:off x="11254189" y="190951"/>
            <a:ext cx="739691" cy="5274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318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F5646A9-A89B-88E3-874D-3D4BDE0F377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48561" b="18086"/>
          <a:stretch/>
        </p:blipFill>
        <p:spPr>
          <a:xfrm>
            <a:off x="0" y="3383677"/>
            <a:ext cx="12192000" cy="3486901"/>
          </a:xfrm>
          <a:prstGeom prst="rect">
            <a:avLst/>
          </a:prstGeom>
        </p:spPr>
      </p:pic>
      <p:pic>
        <p:nvPicPr>
          <p:cNvPr id="10" name="Graphic 9">
            <a:extLst>
              <a:ext uri="{FF2B5EF4-FFF2-40B4-BE49-F238E27FC236}">
                <a16:creationId xmlns:a16="http://schemas.microsoft.com/office/drawing/2014/main" id="{64A92CF2-C310-ABD8-EBFA-9D9B75BA61F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40537"/>
          <a:stretch/>
        </p:blipFill>
        <p:spPr>
          <a:xfrm>
            <a:off x="-1" y="4192842"/>
            <a:ext cx="12191999" cy="2677737"/>
          </a:xfrm>
          <a:prstGeom prst="rect">
            <a:avLst/>
          </a:prstGeom>
        </p:spPr>
      </p:pic>
      <p:pic>
        <p:nvPicPr>
          <p:cNvPr id="11" name="Picture 10">
            <a:extLst>
              <a:ext uri="{FF2B5EF4-FFF2-40B4-BE49-F238E27FC236}">
                <a16:creationId xmlns:a16="http://schemas.microsoft.com/office/drawing/2014/main" id="{1EFEDC8B-04DC-C12E-6F5C-6C85E1C75411}"/>
              </a:ext>
            </a:extLst>
          </p:cNvPr>
          <p:cNvPicPr>
            <a:picLocks noChangeAspect="1"/>
          </p:cNvPicPr>
          <p:nvPr/>
        </p:nvPicPr>
        <p:blipFill rotWithShape="1">
          <a:blip r:embed="rId6">
            <a:extLst>
              <a:ext uri="{28A0092B-C50C-407E-A947-70E740481C1C}">
                <a14:useLocalDpi xmlns:a14="http://schemas.microsoft.com/office/drawing/2010/main" val="0"/>
              </a:ext>
            </a:extLst>
          </a:blip>
          <a:srcRect r="55539"/>
          <a:stretch/>
        </p:blipFill>
        <p:spPr>
          <a:xfrm>
            <a:off x="451463" y="396649"/>
            <a:ext cx="1705583" cy="1216190"/>
          </a:xfrm>
          <a:prstGeom prst="rect">
            <a:avLst/>
          </a:prstGeom>
        </p:spPr>
      </p:pic>
      <p:sp>
        <p:nvSpPr>
          <p:cNvPr id="2" name="Title 1">
            <a:extLst>
              <a:ext uri="{FF2B5EF4-FFF2-40B4-BE49-F238E27FC236}">
                <a16:creationId xmlns:a16="http://schemas.microsoft.com/office/drawing/2014/main" id="{C33D30A2-CAD2-900C-2956-B1ED9897379C}"/>
              </a:ext>
            </a:extLst>
          </p:cNvPr>
          <p:cNvSpPr>
            <a:spLocks noGrp="1"/>
          </p:cNvSpPr>
          <p:nvPr>
            <p:ph type="ctrTitle" hasCustomPrompt="1"/>
          </p:nvPr>
        </p:nvSpPr>
        <p:spPr>
          <a:xfrm>
            <a:off x="439804" y="2286566"/>
            <a:ext cx="10545028" cy="1092163"/>
          </a:xfrm>
        </p:spPr>
        <p:txBody>
          <a:bodyPr anchor="b">
            <a:normAutofit/>
          </a:bodyPr>
          <a:lstStyle>
            <a:lvl1pPr algn="l">
              <a:defRPr sz="5000">
                <a:solidFill>
                  <a:schemeClr val="accent5"/>
                </a:solidFill>
                <a:latin typeface="Noto Sans Black" panose="020B0A02040504020204" pitchFamily="34" charset="0"/>
                <a:ea typeface="Noto Sans Black" panose="020B0A02040504020204" pitchFamily="34" charset="0"/>
                <a:cs typeface="Noto Sans Black" panose="020B0A02040504020204" pitchFamily="34" charset="0"/>
              </a:defRPr>
            </a:lvl1pPr>
          </a:lstStyle>
          <a:p>
            <a:r>
              <a:rPr lang="en-US" dirty="0"/>
              <a:t>Headline title</a:t>
            </a:r>
          </a:p>
        </p:txBody>
      </p:sp>
      <p:sp>
        <p:nvSpPr>
          <p:cNvPr id="3" name="Subtitle 2">
            <a:extLst>
              <a:ext uri="{FF2B5EF4-FFF2-40B4-BE49-F238E27FC236}">
                <a16:creationId xmlns:a16="http://schemas.microsoft.com/office/drawing/2014/main" id="{6D20895F-DF7A-2071-10F3-9D00771ED98A}"/>
              </a:ext>
            </a:extLst>
          </p:cNvPr>
          <p:cNvSpPr>
            <a:spLocks noGrp="1"/>
          </p:cNvSpPr>
          <p:nvPr>
            <p:ph type="subTitle" idx="1" hasCustomPrompt="1"/>
          </p:nvPr>
        </p:nvSpPr>
        <p:spPr>
          <a:xfrm>
            <a:off x="439804" y="3667986"/>
            <a:ext cx="9144000" cy="628570"/>
          </a:xfrm>
          <a:noFill/>
        </p:spPr>
        <p:txBody>
          <a:bodyPr wrap="square" rtlCol="0" anchor="ctr">
            <a:spAutoFit/>
          </a:bodyPr>
          <a:lstStyle>
            <a:lvl1pPr marL="0" indent="0">
              <a:buNone/>
              <a:defRPr lang="en-US" sz="2600">
                <a:solidFill>
                  <a:schemeClr val="accent5"/>
                </a:solidFill>
                <a:latin typeface="Noto Sans Light" panose="020B0402040504020204" pitchFamily="34" charset="0"/>
                <a:ea typeface="Noto Sans Light" panose="020B0402040504020204" pitchFamily="34" charset="0"/>
                <a:cs typeface="Noto Sans Light" panose="020B0402040504020204" pitchFamily="34" charset="0"/>
              </a:defRPr>
            </a:lvl1pPr>
          </a:lstStyle>
          <a:p>
            <a:pPr marL="0" lvl="0">
              <a:lnSpc>
                <a:spcPct val="150000"/>
              </a:lnSpc>
            </a:pPr>
            <a:r>
              <a:rPr lang="en-US" dirty="0"/>
              <a:t>2023</a:t>
            </a:r>
          </a:p>
        </p:txBody>
      </p:sp>
    </p:spTree>
    <p:extLst>
      <p:ext uri="{BB962C8B-B14F-4D97-AF65-F5344CB8AC3E}">
        <p14:creationId xmlns:p14="http://schemas.microsoft.com/office/powerpoint/2010/main" val="6870276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98126E29-C708-03D2-C6A1-C5959FC6B679}"/>
              </a:ext>
            </a:extLst>
          </p:cNvPr>
          <p:cNvSpPr>
            <a:spLocks noGrp="1"/>
          </p:cNvSpPr>
          <p:nvPr>
            <p:ph type="sldNum" sz="quarter" idx="12"/>
          </p:nvPr>
        </p:nvSpPr>
        <p:spPr>
          <a:xfrm>
            <a:off x="9250680" y="6356350"/>
            <a:ext cx="2743200" cy="365125"/>
          </a:xfrm>
          <a:prstGeom prst="rect">
            <a:avLst/>
          </a:prstGeom>
        </p:spPr>
        <p:txBody>
          <a:bodyPr anchor="ctr"/>
          <a:lstStyle>
            <a:lvl1pPr algn="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fld id="{ED1E1B58-03F3-4488-81BA-79C136182A5A}" type="slidenum">
              <a:rPr lang="en-US" smtClean="0"/>
              <a:pPr/>
              <a:t>‹#›</a:t>
            </a:fld>
            <a:endParaRPr lang="en-US"/>
          </a:p>
        </p:txBody>
      </p:sp>
      <p:sp>
        <p:nvSpPr>
          <p:cNvPr id="9" name="Title 1">
            <a:extLst>
              <a:ext uri="{FF2B5EF4-FFF2-40B4-BE49-F238E27FC236}">
                <a16:creationId xmlns:a16="http://schemas.microsoft.com/office/drawing/2014/main" id="{ED5B0B8F-80E8-9F01-D2FA-26D169895148}"/>
              </a:ext>
            </a:extLst>
          </p:cNvPr>
          <p:cNvSpPr>
            <a:spLocks noGrp="1"/>
          </p:cNvSpPr>
          <p:nvPr>
            <p:ph type="title" hasCustomPrompt="1"/>
          </p:nvPr>
        </p:nvSpPr>
        <p:spPr>
          <a:xfrm>
            <a:off x="838200" y="1954211"/>
            <a:ext cx="10515600" cy="1082040"/>
          </a:xfrm>
        </p:spPr>
        <p:txBody>
          <a:bodyPr anchor="ctr">
            <a:noAutofit/>
          </a:bodyPr>
          <a:lstStyle>
            <a:lvl1pPr>
              <a:lnSpc>
                <a:spcPct val="100000"/>
              </a:lnSpc>
              <a:defRPr sz="3500" b="1">
                <a:solidFill>
                  <a:schemeClr val="accent3"/>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5" name="Text Placeholder 18">
            <a:extLst>
              <a:ext uri="{FF2B5EF4-FFF2-40B4-BE49-F238E27FC236}">
                <a16:creationId xmlns:a16="http://schemas.microsoft.com/office/drawing/2014/main" id="{2F2215B1-E1FF-631D-1DC3-F2AE44BBF5FF}"/>
              </a:ext>
            </a:extLst>
          </p:cNvPr>
          <p:cNvSpPr>
            <a:spLocks noGrp="1"/>
          </p:cNvSpPr>
          <p:nvPr>
            <p:ph type="body" sz="quarter" idx="13" hasCustomPrompt="1"/>
          </p:nvPr>
        </p:nvSpPr>
        <p:spPr>
          <a:xfrm>
            <a:off x="838200" y="3429000"/>
            <a:ext cx="10515599" cy="2747961"/>
          </a:xfrm>
        </p:spPr>
        <p:txBody>
          <a:bodyPr>
            <a:normAutofit/>
          </a:bodyPr>
          <a:lstStyle>
            <a:lvl1pPr marL="0" indent="0">
              <a:buNone/>
              <a:defRPr sz="16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457200" indent="0">
              <a:buNone/>
              <a:defRPr sz="1400">
                <a:solidFill>
                  <a:schemeClr val="accent5"/>
                </a:solidFill>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5pPr>
          </a:lstStyle>
          <a:p>
            <a:pPr marL="0" lvl="0" indent="0">
              <a:buNone/>
            </a:pPr>
            <a:r>
              <a:rPr lang="en-US" dirty="0"/>
              <a:t>Click to edit body copy</a:t>
            </a:r>
          </a:p>
          <a:p>
            <a:pPr lvl="1"/>
            <a:r>
              <a:rPr lang="en-GB" dirty="0"/>
              <a:t>Click to edit body copy</a:t>
            </a:r>
          </a:p>
          <a:p>
            <a:pPr lvl="2"/>
            <a:r>
              <a:rPr lang="en-GB" dirty="0"/>
              <a:t>Click to edit body copy</a:t>
            </a:r>
          </a:p>
        </p:txBody>
      </p:sp>
      <p:sp>
        <p:nvSpPr>
          <p:cNvPr id="6" name="TextBox 5">
            <a:extLst>
              <a:ext uri="{FF2B5EF4-FFF2-40B4-BE49-F238E27FC236}">
                <a16:creationId xmlns:a16="http://schemas.microsoft.com/office/drawing/2014/main" id="{9A1D6A38-3583-4797-B885-4D879F507423}"/>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t>EMIRATES SAFETY LABORATORY ©</a:t>
            </a:r>
          </a:p>
        </p:txBody>
      </p:sp>
      <p:pic>
        <p:nvPicPr>
          <p:cNvPr id="7" name="Picture 6">
            <a:extLst>
              <a:ext uri="{FF2B5EF4-FFF2-40B4-BE49-F238E27FC236}">
                <a16:creationId xmlns:a16="http://schemas.microsoft.com/office/drawing/2014/main" id="{2D7131A7-9F62-423C-844B-2A039209F7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52654" y="161981"/>
            <a:ext cx="1663697" cy="527447"/>
          </a:xfrm>
          <a:prstGeom prst="rect">
            <a:avLst/>
          </a:prstGeom>
        </p:spPr>
      </p:pic>
    </p:spTree>
    <p:extLst>
      <p:ext uri="{BB962C8B-B14F-4D97-AF65-F5344CB8AC3E}">
        <p14:creationId xmlns:p14="http://schemas.microsoft.com/office/powerpoint/2010/main" val="3001104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98126E29-C708-03D2-C6A1-C5959FC6B679}"/>
              </a:ext>
            </a:extLst>
          </p:cNvPr>
          <p:cNvSpPr>
            <a:spLocks noGrp="1"/>
          </p:cNvSpPr>
          <p:nvPr>
            <p:ph type="sldNum" sz="quarter" idx="12"/>
          </p:nvPr>
        </p:nvSpPr>
        <p:spPr>
          <a:xfrm>
            <a:off x="9250680" y="6356350"/>
            <a:ext cx="2743200" cy="365125"/>
          </a:xfrm>
          <a:prstGeom prst="rect">
            <a:avLst/>
          </a:prstGeom>
        </p:spPr>
        <p:txBody>
          <a:bodyPr anchor="ctr"/>
          <a:lstStyle>
            <a:lvl1pPr algn="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fld id="{ED1E1B58-03F3-4488-81BA-79C136182A5A}" type="slidenum">
              <a:rPr lang="en-US" smtClean="0"/>
              <a:pPr/>
              <a:t>‹#›</a:t>
            </a:fld>
            <a:endParaRPr lang="en-US"/>
          </a:p>
        </p:txBody>
      </p:sp>
      <p:sp>
        <p:nvSpPr>
          <p:cNvPr id="9" name="Title 1">
            <a:extLst>
              <a:ext uri="{FF2B5EF4-FFF2-40B4-BE49-F238E27FC236}">
                <a16:creationId xmlns:a16="http://schemas.microsoft.com/office/drawing/2014/main" id="{ED5B0B8F-80E8-9F01-D2FA-26D169895148}"/>
              </a:ext>
            </a:extLst>
          </p:cNvPr>
          <p:cNvSpPr>
            <a:spLocks noGrp="1"/>
          </p:cNvSpPr>
          <p:nvPr>
            <p:ph type="title" hasCustomPrompt="1"/>
          </p:nvPr>
        </p:nvSpPr>
        <p:spPr>
          <a:xfrm>
            <a:off x="838200" y="1954211"/>
            <a:ext cx="10515600" cy="1082040"/>
          </a:xfrm>
        </p:spPr>
        <p:txBody>
          <a:bodyPr anchor="ctr">
            <a:noAutofit/>
          </a:bodyPr>
          <a:lstStyle>
            <a:lvl1pPr>
              <a:lnSpc>
                <a:spcPct val="100000"/>
              </a:lnSpc>
              <a:defRPr sz="3500" b="1">
                <a:solidFill>
                  <a:schemeClr val="accent3"/>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5" name="Text Placeholder 18">
            <a:extLst>
              <a:ext uri="{FF2B5EF4-FFF2-40B4-BE49-F238E27FC236}">
                <a16:creationId xmlns:a16="http://schemas.microsoft.com/office/drawing/2014/main" id="{2F2215B1-E1FF-631D-1DC3-F2AE44BBF5FF}"/>
              </a:ext>
            </a:extLst>
          </p:cNvPr>
          <p:cNvSpPr>
            <a:spLocks noGrp="1"/>
          </p:cNvSpPr>
          <p:nvPr>
            <p:ph type="body" sz="quarter" idx="13" hasCustomPrompt="1"/>
          </p:nvPr>
        </p:nvSpPr>
        <p:spPr>
          <a:xfrm>
            <a:off x="838200" y="3429000"/>
            <a:ext cx="10515599" cy="2747961"/>
          </a:xfrm>
        </p:spPr>
        <p:txBody>
          <a:bodyPr>
            <a:normAutofit/>
          </a:bodyPr>
          <a:lstStyle>
            <a:lvl1pPr marL="0" indent="0">
              <a:buNone/>
              <a:defRPr sz="16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457200" indent="0">
              <a:buNone/>
              <a:defRPr sz="1400">
                <a:solidFill>
                  <a:schemeClr val="accent5"/>
                </a:solidFill>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5pPr>
          </a:lstStyle>
          <a:p>
            <a:pPr marL="0" lvl="0" indent="0">
              <a:buNone/>
            </a:pPr>
            <a:r>
              <a:rPr lang="en-US" dirty="0"/>
              <a:t>Click to edit body copy</a:t>
            </a:r>
          </a:p>
          <a:p>
            <a:pPr lvl="1"/>
            <a:r>
              <a:rPr lang="en-GB" dirty="0"/>
              <a:t>Click to edit body copy</a:t>
            </a:r>
          </a:p>
          <a:p>
            <a:pPr lvl="2"/>
            <a:r>
              <a:rPr lang="en-GB" dirty="0"/>
              <a:t>Click to edit body copy</a:t>
            </a:r>
          </a:p>
        </p:txBody>
      </p:sp>
      <p:sp>
        <p:nvSpPr>
          <p:cNvPr id="6" name="TextBox 5">
            <a:extLst>
              <a:ext uri="{FF2B5EF4-FFF2-40B4-BE49-F238E27FC236}">
                <a16:creationId xmlns:a16="http://schemas.microsoft.com/office/drawing/2014/main" id="{9A1D6A38-3583-4797-B885-4D879F507423}"/>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t>EMIRATES SAFETY LABORATORY ©</a:t>
            </a:r>
          </a:p>
        </p:txBody>
      </p:sp>
      <p:pic>
        <p:nvPicPr>
          <p:cNvPr id="10" name="Picture 9">
            <a:extLst>
              <a:ext uri="{FF2B5EF4-FFF2-40B4-BE49-F238E27FC236}">
                <a16:creationId xmlns:a16="http://schemas.microsoft.com/office/drawing/2014/main" id="{1D347AAB-F77A-43D4-8863-16CAB9189E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5539"/>
          <a:stretch/>
        </p:blipFill>
        <p:spPr>
          <a:xfrm>
            <a:off x="11254189" y="190951"/>
            <a:ext cx="739691" cy="527447"/>
          </a:xfrm>
          <a:prstGeom prst="rect">
            <a:avLst/>
          </a:prstGeom>
        </p:spPr>
      </p:pic>
    </p:spTree>
    <p:extLst>
      <p:ext uri="{BB962C8B-B14F-4D97-AF65-F5344CB8AC3E}">
        <p14:creationId xmlns:p14="http://schemas.microsoft.com/office/powerpoint/2010/main" val="286289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802D00-4033-4586-29DB-67E2C2EDCD3C}"/>
              </a:ext>
            </a:extLst>
          </p:cNvPr>
          <p:cNvSpPr>
            <a:spLocks noGrp="1"/>
          </p:cNvSpPr>
          <p:nvPr>
            <p:ph type="title" hasCustomPrompt="1"/>
          </p:nvPr>
        </p:nvSpPr>
        <p:spPr>
          <a:xfrm>
            <a:off x="838200" y="2887980"/>
            <a:ext cx="10515600" cy="1082040"/>
          </a:xfrm>
        </p:spPr>
        <p:txBody>
          <a:bodyPr anchor="ctr">
            <a:noAutofit/>
          </a:bodyPr>
          <a:lstStyle>
            <a:lvl1pPr algn="ctr">
              <a:lnSpc>
                <a:spcPct val="100000"/>
              </a:lnSpc>
              <a:defRPr sz="6000" b="1">
                <a:solidFill>
                  <a:schemeClr val="accent5"/>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THANK YOU</a:t>
            </a:r>
            <a:endParaRPr lang="en-US" dirty="0"/>
          </a:p>
        </p:txBody>
      </p:sp>
      <p:pic>
        <p:nvPicPr>
          <p:cNvPr id="7" name="Picture 6">
            <a:extLst>
              <a:ext uri="{FF2B5EF4-FFF2-40B4-BE49-F238E27FC236}">
                <a16:creationId xmlns:a16="http://schemas.microsoft.com/office/drawing/2014/main" id="{14408D6F-F01D-1CB7-D2DB-D1E75F7BF9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5737" y="782801"/>
            <a:ext cx="2240521" cy="1415827"/>
          </a:xfrm>
          <a:prstGeom prst="rect">
            <a:avLst/>
          </a:prstGeom>
        </p:spPr>
      </p:pic>
      <p:pic>
        <p:nvPicPr>
          <p:cNvPr id="5" name="Graphic 4">
            <a:extLst>
              <a:ext uri="{FF2B5EF4-FFF2-40B4-BE49-F238E27FC236}">
                <a16:creationId xmlns:a16="http://schemas.microsoft.com/office/drawing/2014/main" id="{CB45ECAC-051A-A123-7320-D9396A76671C}"/>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48561" b="18086"/>
          <a:stretch/>
        </p:blipFill>
        <p:spPr>
          <a:xfrm>
            <a:off x="0" y="3383677"/>
            <a:ext cx="12192000" cy="3486901"/>
          </a:xfrm>
          <a:prstGeom prst="rect">
            <a:avLst/>
          </a:prstGeom>
        </p:spPr>
      </p:pic>
      <p:pic>
        <p:nvPicPr>
          <p:cNvPr id="6" name="Graphic 5">
            <a:extLst>
              <a:ext uri="{FF2B5EF4-FFF2-40B4-BE49-F238E27FC236}">
                <a16:creationId xmlns:a16="http://schemas.microsoft.com/office/drawing/2014/main" id="{0763D16D-49B0-EA15-0CF8-FEA3A8EEAC39}"/>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b="40537"/>
          <a:stretch/>
        </p:blipFill>
        <p:spPr>
          <a:xfrm>
            <a:off x="-1" y="4192842"/>
            <a:ext cx="12191999" cy="2677737"/>
          </a:xfrm>
          <a:prstGeom prst="rect">
            <a:avLst/>
          </a:prstGeom>
        </p:spPr>
      </p:pic>
      <p:sp>
        <p:nvSpPr>
          <p:cNvPr id="9" name="TextBox 8">
            <a:extLst>
              <a:ext uri="{FF2B5EF4-FFF2-40B4-BE49-F238E27FC236}">
                <a16:creationId xmlns:a16="http://schemas.microsoft.com/office/drawing/2014/main" id="{9C0D67C5-D15F-4B01-B09C-F7D7EB0AAB9B}"/>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solidFill>
                  <a:schemeClr val="tx1"/>
                </a:solidFill>
              </a:rPr>
              <a:t>EMIRATES SAFETY LABORATORY ©</a:t>
            </a:r>
          </a:p>
        </p:txBody>
      </p:sp>
    </p:spTree>
    <p:extLst>
      <p:ext uri="{BB962C8B-B14F-4D97-AF65-F5344CB8AC3E}">
        <p14:creationId xmlns:p14="http://schemas.microsoft.com/office/powerpoint/2010/main" val="3774691758"/>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5A7AF15E-95FC-0C1D-C3D9-42894FA9BCC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8561" b="18086"/>
          <a:stretch/>
        </p:blipFill>
        <p:spPr>
          <a:xfrm>
            <a:off x="0" y="3383677"/>
            <a:ext cx="12192000" cy="3486901"/>
          </a:xfrm>
          <a:prstGeom prst="rect">
            <a:avLst/>
          </a:prstGeom>
        </p:spPr>
      </p:pic>
      <p:pic>
        <p:nvPicPr>
          <p:cNvPr id="8" name="Graphic 7">
            <a:extLst>
              <a:ext uri="{FF2B5EF4-FFF2-40B4-BE49-F238E27FC236}">
                <a16:creationId xmlns:a16="http://schemas.microsoft.com/office/drawing/2014/main" id="{5CA5B046-1D97-3DBA-2F80-30F495F225B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40537"/>
          <a:stretch/>
        </p:blipFill>
        <p:spPr>
          <a:xfrm>
            <a:off x="-1" y="4192842"/>
            <a:ext cx="12191999" cy="2677737"/>
          </a:xfrm>
          <a:prstGeom prst="rect">
            <a:avLst/>
          </a:prstGeom>
        </p:spPr>
      </p:pic>
      <p:pic>
        <p:nvPicPr>
          <p:cNvPr id="5" name="Picture 4">
            <a:extLst>
              <a:ext uri="{FF2B5EF4-FFF2-40B4-BE49-F238E27FC236}">
                <a16:creationId xmlns:a16="http://schemas.microsoft.com/office/drawing/2014/main" id="{2AB3C91A-39B7-AD03-BAC1-7E7FA7343EA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17366" y="600700"/>
            <a:ext cx="5157268" cy="1635026"/>
          </a:xfrm>
          <a:prstGeom prst="rect">
            <a:avLst/>
          </a:prstGeom>
        </p:spPr>
      </p:pic>
      <p:sp>
        <p:nvSpPr>
          <p:cNvPr id="4" name="Title 1">
            <a:extLst>
              <a:ext uri="{FF2B5EF4-FFF2-40B4-BE49-F238E27FC236}">
                <a16:creationId xmlns:a16="http://schemas.microsoft.com/office/drawing/2014/main" id="{42802D00-4033-4586-29DB-67E2C2EDCD3C}"/>
              </a:ext>
            </a:extLst>
          </p:cNvPr>
          <p:cNvSpPr>
            <a:spLocks noGrp="1"/>
          </p:cNvSpPr>
          <p:nvPr>
            <p:ph type="title" hasCustomPrompt="1"/>
          </p:nvPr>
        </p:nvSpPr>
        <p:spPr>
          <a:xfrm>
            <a:off x="838200" y="2887980"/>
            <a:ext cx="10515600" cy="1082040"/>
          </a:xfrm>
        </p:spPr>
        <p:txBody>
          <a:bodyPr anchor="ctr">
            <a:noAutofit/>
          </a:bodyPr>
          <a:lstStyle>
            <a:lvl1pPr algn="ctr">
              <a:lnSpc>
                <a:spcPct val="100000"/>
              </a:lnSpc>
              <a:defRPr sz="6000" b="1">
                <a:solidFill>
                  <a:schemeClr val="accent5"/>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THANK YOU</a:t>
            </a:r>
            <a:endParaRPr lang="en-US" dirty="0"/>
          </a:p>
        </p:txBody>
      </p:sp>
      <p:sp>
        <p:nvSpPr>
          <p:cNvPr id="10" name="TextBox 9">
            <a:extLst>
              <a:ext uri="{FF2B5EF4-FFF2-40B4-BE49-F238E27FC236}">
                <a16:creationId xmlns:a16="http://schemas.microsoft.com/office/drawing/2014/main" id="{404A2C82-60B8-4840-9F9C-2C67A960328C}"/>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solidFill>
                  <a:schemeClr val="tx1"/>
                </a:solidFill>
              </a:rPr>
              <a:t>EMIRATES SAFETY LABORATORY ©</a:t>
            </a:r>
          </a:p>
        </p:txBody>
      </p:sp>
    </p:spTree>
    <p:extLst>
      <p:ext uri="{BB962C8B-B14F-4D97-AF65-F5344CB8AC3E}">
        <p14:creationId xmlns:p14="http://schemas.microsoft.com/office/powerpoint/2010/main" val="529366540"/>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802D00-4033-4586-29DB-67E2C2EDCD3C}"/>
              </a:ext>
            </a:extLst>
          </p:cNvPr>
          <p:cNvSpPr>
            <a:spLocks noGrp="1"/>
          </p:cNvSpPr>
          <p:nvPr>
            <p:ph type="title" hasCustomPrompt="1"/>
          </p:nvPr>
        </p:nvSpPr>
        <p:spPr>
          <a:xfrm>
            <a:off x="838200" y="2887980"/>
            <a:ext cx="10515600" cy="1082040"/>
          </a:xfrm>
        </p:spPr>
        <p:txBody>
          <a:bodyPr anchor="ctr">
            <a:noAutofit/>
          </a:bodyPr>
          <a:lstStyle>
            <a:lvl1pPr algn="ctr">
              <a:lnSpc>
                <a:spcPct val="100000"/>
              </a:lnSpc>
              <a:defRPr sz="6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THANK YOU</a:t>
            </a:r>
            <a:endParaRPr lang="en-US" dirty="0"/>
          </a:p>
        </p:txBody>
      </p:sp>
      <p:pic>
        <p:nvPicPr>
          <p:cNvPr id="5" name="Picture 4">
            <a:extLst>
              <a:ext uri="{FF2B5EF4-FFF2-40B4-BE49-F238E27FC236}">
                <a16:creationId xmlns:a16="http://schemas.microsoft.com/office/drawing/2014/main" id="{82FEA815-E2CF-9BF6-3A85-ABF5FB1E0E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54964" y="691263"/>
            <a:ext cx="1682071" cy="1088399"/>
          </a:xfrm>
          <a:prstGeom prst="rect">
            <a:avLst/>
          </a:prstGeom>
        </p:spPr>
      </p:pic>
      <p:sp>
        <p:nvSpPr>
          <p:cNvPr id="8" name="Text Placeholder 18">
            <a:extLst>
              <a:ext uri="{FF2B5EF4-FFF2-40B4-BE49-F238E27FC236}">
                <a16:creationId xmlns:a16="http://schemas.microsoft.com/office/drawing/2014/main" id="{A1910D1B-4F0E-81DA-2FBE-2F5B01F57157}"/>
              </a:ext>
            </a:extLst>
          </p:cNvPr>
          <p:cNvSpPr>
            <a:spLocks noGrp="1"/>
          </p:cNvSpPr>
          <p:nvPr>
            <p:ph type="body" sz="quarter" idx="14" hasCustomPrompt="1"/>
          </p:nvPr>
        </p:nvSpPr>
        <p:spPr>
          <a:xfrm>
            <a:off x="838200" y="4292220"/>
            <a:ext cx="10515599" cy="1885841"/>
          </a:xfrm>
        </p:spPr>
        <p:txBody>
          <a:bodyPr>
            <a:normAutofit/>
          </a:bodyPr>
          <a:lstStyle>
            <a:lvl1pPr marL="0" indent="0">
              <a:buNone/>
              <a:defRPr sz="1600">
                <a:solidFill>
                  <a:schemeClr val="tx2"/>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457200" indent="0">
              <a:buNone/>
              <a:defRPr sz="1400">
                <a:solidFill>
                  <a:schemeClr val="tx2"/>
                </a:solidFill>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sz="1100">
                <a:solidFill>
                  <a:schemeClr val="tx2"/>
                </a:solidFill>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5pPr>
          </a:lstStyle>
          <a:p>
            <a:pPr marL="0" lvl="0" indent="0">
              <a:buNone/>
            </a:pPr>
            <a:r>
              <a:rPr lang="en-US" dirty="0"/>
              <a:t>Click to edit body copy</a:t>
            </a:r>
          </a:p>
          <a:p>
            <a:pPr lvl="1"/>
            <a:r>
              <a:rPr lang="en-GB" dirty="0"/>
              <a:t>Click to edit body copy</a:t>
            </a:r>
          </a:p>
          <a:p>
            <a:pPr lvl="2"/>
            <a:r>
              <a:rPr lang="en-GB" dirty="0"/>
              <a:t>Click to edit body copy</a:t>
            </a:r>
          </a:p>
        </p:txBody>
      </p:sp>
      <p:sp>
        <p:nvSpPr>
          <p:cNvPr id="7" name="TextBox 6">
            <a:extLst>
              <a:ext uri="{FF2B5EF4-FFF2-40B4-BE49-F238E27FC236}">
                <a16:creationId xmlns:a16="http://schemas.microsoft.com/office/drawing/2014/main" id="{CE6485F2-A4ED-418C-86F0-6FBA9AB7BE38}"/>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solidFill>
                  <a:schemeClr val="tx1"/>
                </a:solidFill>
              </a:rPr>
              <a:t>EMIRATES SAFETY LABORATORY ©</a:t>
            </a:r>
          </a:p>
        </p:txBody>
      </p:sp>
    </p:spTree>
    <p:extLst>
      <p:ext uri="{BB962C8B-B14F-4D97-AF65-F5344CB8AC3E}">
        <p14:creationId xmlns:p14="http://schemas.microsoft.com/office/powerpoint/2010/main" val="3778071520"/>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802D00-4033-4586-29DB-67E2C2EDCD3C}"/>
              </a:ext>
            </a:extLst>
          </p:cNvPr>
          <p:cNvSpPr>
            <a:spLocks noGrp="1"/>
          </p:cNvSpPr>
          <p:nvPr>
            <p:ph type="title" hasCustomPrompt="1"/>
          </p:nvPr>
        </p:nvSpPr>
        <p:spPr>
          <a:xfrm>
            <a:off x="838200" y="2887980"/>
            <a:ext cx="10515600" cy="1082040"/>
          </a:xfrm>
        </p:spPr>
        <p:txBody>
          <a:bodyPr anchor="ctr">
            <a:noAutofit/>
          </a:bodyPr>
          <a:lstStyle>
            <a:lvl1pPr algn="ctr">
              <a:lnSpc>
                <a:spcPct val="100000"/>
              </a:lnSpc>
              <a:defRPr sz="6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THANK YOU</a:t>
            </a:r>
            <a:endParaRPr lang="en-US" dirty="0"/>
          </a:p>
        </p:txBody>
      </p:sp>
      <p:pic>
        <p:nvPicPr>
          <p:cNvPr id="5" name="Picture 4">
            <a:extLst>
              <a:ext uri="{FF2B5EF4-FFF2-40B4-BE49-F238E27FC236}">
                <a16:creationId xmlns:a16="http://schemas.microsoft.com/office/drawing/2014/main" id="{82FEA815-E2CF-9BF6-3A85-ABF5FB1E0E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54964" y="691263"/>
            <a:ext cx="1682071" cy="1088399"/>
          </a:xfrm>
          <a:prstGeom prst="rect">
            <a:avLst/>
          </a:prstGeom>
        </p:spPr>
      </p:pic>
      <p:sp>
        <p:nvSpPr>
          <p:cNvPr id="3" name="Text Placeholder 18">
            <a:extLst>
              <a:ext uri="{FF2B5EF4-FFF2-40B4-BE49-F238E27FC236}">
                <a16:creationId xmlns:a16="http://schemas.microsoft.com/office/drawing/2014/main" id="{10BF3DCF-28EE-96F5-8EA5-D495A23E8FBF}"/>
              </a:ext>
            </a:extLst>
          </p:cNvPr>
          <p:cNvSpPr>
            <a:spLocks noGrp="1"/>
          </p:cNvSpPr>
          <p:nvPr>
            <p:ph type="body" sz="quarter" idx="14" hasCustomPrompt="1"/>
          </p:nvPr>
        </p:nvSpPr>
        <p:spPr>
          <a:xfrm>
            <a:off x="838200" y="4292220"/>
            <a:ext cx="10515599" cy="1885841"/>
          </a:xfrm>
        </p:spPr>
        <p:txBody>
          <a:bodyPr>
            <a:normAutofit/>
          </a:bodyPr>
          <a:lstStyle>
            <a:lvl1pPr marL="0" indent="0">
              <a:buNone/>
              <a:defRPr sz="1600">
                <a:solidFill>
                  <a:schemeClr val="tx2"/>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457200" indent="0">
              <a:buNone/>
              <a:defRPr sz="1400">
                <a:solidFill>
                  <a:schemeClr val="tx2"/>
                </a:solidFill>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sz="1100">
                <a:solidFill>
                  <a:schemeClr val="tx2"/>
                </a:solidFill>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sz="1100">
                <a:solidFill>
                  <a:schemeClr val="accent5"/>
                </a:solidFill>
                <a:latin typeface="Noto Sans" panose="020B0502040504020204" pitchFamily="34" charset="0"/>
                <a:ea typeface="Noto Sans" panose="020B0502040504020204" pitchFamily="34" charset="0"/>
                <a:cs typeface="Noto Sans" panose="020B0502040504020204" pitchFamily="34" charset="0"/>
              </a:defRPr>
            </a:lvl5pPr>
          </a:lstStyle>
          <a:p>
            <a:pPr marL="0" lvl="0" indent="0">
              <a:buNone/>
            </a:pPr>
            <a:r>
              <a:rPr lang="en-US" dirty="0"/>
              <a:t>Click to edit body copy</a:t>
            </a:r>
          </a:p>
          <a:p>
            <a:pPr lvl="1"/>
            <a:r>
              <a:rPr lang="en-GB" dirty="0"/>
              <a:t>Click to edit body copy</a:t>
            </a:r>
          </a:p>
          <a:p>
            <a:pPr lvl="2"/>
            <a:r>
              <a:rPr lang="en-GB" dirty="0"/>
              <a:t>Click to edit body copy</a:t>
            </a:r>
          </a:p>
        </p:txBody>
      </p:sp>
      <p:sp>
        <p:nvSpPr>
          <p:cNvPr id="6" name="TextBox 5">
            <a:extLst>
              <a:ext uri="{FF2B5EF4-FFF2-40B4-BE49-F238E27FC236}">
                <a16:creationId xmlns:a16="http://schemas.microsoft.com/office/drawing/2014/main" id="{CA08F6EF-34D6-4E1D-8DDA-7E975A503A14}"/>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solidFill>
                  <a:schemeClr val="tx1"/>
                </a:solidFill>
              </a:rPr>
              <a:t>EMIRATES SAFETY LABORATORY ©</a:t>
            </a:r>
          </a:p>
        </p:txBody>
      </p:sp>
    </p:spTree>
    <p:extLst>
      <p:ext uri="{BB962C8B-B14F-4D97-AF65-F5344CB8AC3E}">
        <p14:creationId xmlns:p14="http://schemas.microsoft.com/office/powerpoint/2010/main" val="23513294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F5646A9-A89B-88E3-874D-3D4BDE0F377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48561" b="18086"/>
          <a:stretch/>
        </p:blipFill>
        <p:spPr>
          <a:xfrm>
            <a:off x="0" y="3383677"/>
            <a:ext cx="12192000" cy="3486901"/>
          </a:xfrm>
          <a:prstGeom prst="rect">
            <a:avLst/>
          </a:prstGeom>
        </p:spPr>
      </p:pic>
      <p:pic>
        <p:nvPicPr>
          <p:cNvPr id="10" name="Graphic 9">
            <a:extLst>
              <a:ext uri="{FF2B5EF4-FFF2-40B4-BE49-F238E27FC236}">
                <a16:creationId xmlns:a16="http://schemas.microsoft.com/office/drawing/2014/main" id="{64A92CF2-C310-ABD8-EBFA-9D9B75BA61F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40537"/>
          <a:stretch/>
        </p:blipFill>
        <p:spPr>
          <a:xfrm>
            <a:off x="-1" y="4192842"/>
            <a:ext cx="12191999" cy="2677737"/>
          </a:xfrm>
          <a:prstGeom prst="rect">
            <a:avLst/>
          </a:prstGeom>
        </p:spPr>
      </p:pic>
      <p:sp>
        <p:nvSpPr>
          <p:cNvPr id="2" name="Title 1">
            <a:extLst>
              <a:ext uri="{FF2B5EF4-FFF2-40B4-BE49-F238E27FC236}">
                <a16:creationId xmlns:a16="http://schemas.microsoft.com/office/drawing/2014/main" id="{C33D30A2-CAD2-900C-2956-B1ED9897379C}"/>
              </a:ext>
            </a:extLst>
          </p:cNvPr>
          <p:cNvSpPr>
            <a:spLocks noGrp="1"/>
          </p:cNvSpPr>
          <p:nvPr>
            <p:ph type="ctrTitle" hasCustomPrompt="1"/>
          </p:nvPr>
        </p:nvSpPr>
        <p:spPr>
          <a:xfrm>
            <a:off x="439804" y="2352350"/>
            <a:ext cx="10545028" cy="1092163"/>
          </a:xfrm>
        </p:spPr>
        <p:txBody>
          <a:bodyPr anchor="b">
            <a:normAutofit/>
          </a:bodyPr>
          <a:lstStyle>
            <a:lvl1pPr algn="l">
              <a:defRPr sz="5000">
                <a:solidFill>
                  <a:schemeClr val="accent1"/>
                </a:solidFill>
                <a:latin typeface="Noto Sans Black" panose="020B0A02040504020204" pitchFamily="34" charset="0"/>
                <a:ea typeface="Noto Sans Black" panose="020B0A02040504020204" pitchFamily="34" charset="0"/>
                <a:cs typeface="Noto Sans Black" panose="020B0A02040504020204" pitchFamily="34" charset="0"/>
              </a:defRPr>
            </a:lvl1pPr>
          </a:lstStyle>
          <a:p>
            <a:r>
              <a:rPr lang="en-US" dirty="0"/>
              <a:t>Headline title</a:t>
            </a:r>
          </a:p>
        </p:txBody>
      </p:sp>
      <p:sp>
        <p:nvSpPr>
          <p:cNvPr id="3" name="Subtitle 2">
            <a:extLst>
              <a:ext uri="{FF2B5EF4-FFF2-40B4-BE49-F238E27FC236}">
                <a16:creationId xmlns:a16="http://schemas.microsoft.com/office/drawing/2014/main" id="{6D20895F-DF7A-2071-10F3-9D00771ED98A}"/>
              </a:ext>
            </a:extLst>
          </p:cNvPr>
          <p:cNvSpPr>
            <a:spLocks noGrp="1"/>
          </p:cNvSpPr>
          <p:nvPr>
            <p:ph type="subTitle" idx="1" hasCustomPrompt="1"/>
          </p:nvPr>
        </p:nvSpPr>
        <p:spPr>
          <a:xfrm>
            <a:off x="439804" y="3667986"/>
            <a:ext cx="9144000" cy="628570"/>
          </a:xfrm>
          <a:noFill/>
        </p:spPr>
        <p:txBody>
          <a:bodyPr wrap="square" rtlCol="0" anchor="ctr">
            <a:spAutoFit/>
          </a:bodyPr>
          <a:lstStyle>
            <a:lvl1pPr marL="0" indent="0">
              <a:buNone/>
              <a:defRPr lang="en-US" sz="2600">
                <a:solidFill>
                  <a:schemeClr val="accent1"/>
                </a:solidFill>
                <a:latin typeface="Noto Sans Light" panose="020B0402040504020204" pitchFamily="34" charset="0"/>
                <a:ea typeface="Noto Sans Light" panose="020B0402040504020204" pitchFamily="34" charset="0"/>
                <a:cs typeface="Noto Sans Light" panose="020B0402040504020204" pitchFamily="34" charset="0"/>
              </a:defRPr>
            </a:lvl1pPr>
          </a:lstStyle>
          <a:p>
            <a:pPr marL="0" lvl="0">
              <a:lnSpc>
                <a:spcPct val="150000"/>
              </a:lnSpc>
            </a:pPr>
            <a:r>
              <a:rPr lang="en-US" dirty="0"/>
              <a:t>2023</a:t>
            </a:r>
          </a:p>
        </p:txBody>
      </p:sp>
      <p:pic>
        <p:nvPicPr>
          <p:cNvPr id="7" name="Picture 6">
            <a:extLst>
              <a:ext uri="{FF2B5EF4-FFF2-40B4-BE49-F238E27FC236}">
                <a16:creationId xmlns:a16="http://schemas.microsoft.com/office/drawing/2014/main" id="{8964E3FC-80CF-45D3-84FA-B9B131292DB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451463" y="388260"/>
            <a:ext cx="3836162" cy="1216190"/>
          </a:xfrm>
          <a:prstGeom prst="rect">
            <a:avLst/>
          </a:prstGeom>
        </p:spPr>
      </p:pic>
    </p:spTree>
    <p:extLst>
      <p:ext uri="{BB962C8B-B14F-4D97-AF65-F5344CB8AC3E}">
        <p14:creationId xmlns:p14="http://schemas.microsoft.com/office/powerpoint/2010/main" val="3534131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F5646A9-A89B-88E3-874D-3D4BDE0F377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48561" b="18086"/>
          <a:stretch/>
        </p:blipFill>
        <p:spPr>
          <a:xfrm>
            <a:off x="0" y="3383677"/>
            <a:ext cx="12192000" cy="3486901"/>
          </a:xfrm>
          <a:prstGeom prst="rect">
            <a:avLst/>
          </a:prstGeom>
        </p:spPr>
      </p:pic>
      <p:pic>
        <p:nvPicPr>
          <p:cNvPr id="10" name="Graphic 9">
            <a:extLst>
              <a:ext uri="{FF2B5EF4-FFF2-40B4-BE49-F238E27FC236}">
                <a16:creationId xmlns:a16="http://schemas.microsoft.com/office/drawing/2014/main" id="{64A92CF2-C310-ABD8-EBFA-9D9B75BA61F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40537"/>
          <a:stretch/>
        </p:blipFill>
        <p:spPr>
          <a:xfrm>
            <a:off x="-1" y="4192842"/>
            <a:ext cx="12191999" cy="2677737"/>
          </a:xfrm>
          <a:prstGeom prst="rect">
            <a:avLst/>
          </a:prstGeom>
        </p:spPr>
      </p:pic>
      <p:sp>
        <p:nvSpPr>
          <p:cNvPr id="2" name="Title 1">
            <a:extLst>
              <a:ext uri="{FF2B5EF4-FFF2-40B4-BE49-F238E27FC236}">
                <a16:creationId xmlns:a16="http://schemas.microsoft.com/office/drawing/2014/main" id="{C33D30A2-CAD2-900C-2956-B1ED9897379C}"/>
              </a:ext>
            </a:extLst>
          </p:cNvPr>
          <p:cNvSpPr>
            <a:spLocks noGrp="1"/>
          </p:cNvSpPr>
          <p:nvPr>
            <p:ph type="ctrTitle" hasCustomPrompt="1"/>
          </p:nvPr>
        </p:nvSpPr>
        <p:spPr>
          <a:xfrm>
            <a:off x="439804" y="2336837"/>
            <a:ext cx="10545028" cy="1092163"/>
          </a:xfrm>
        </p:spPr>
        <p:txBody>
          <a:bodyPr anchor="b">
            <a:normAutofit/>
          </a:bodyPr>
          <a:lstStyle>
            <a:lvl1pPr algn="l">
              <a:defRPr sz="5000">
                <a:solidFill>
                  <a:schemeClr val="accent1"/>
                </a:solidFill>
                <a:latin typeface="Noto Sans Black" panose="020B0A02040504020204" pitchFamily="34" charset="0"/>
                <a:ea typeface="Noto Sans Black" panose="020B0A02040504020204" pitchFamily="34" charset="0"/>
                <a:cs typeface="Noto Sans Black" panose="020B0A02040504020204" pitchFamily="34" charset="0"/>
              </a:defRPr>
            </a:lvl1pPr>
          </a:lstStyle>
          <a:p>
            <a:r>
              <a:rPr lang="en-US" dirty="0"/>
              <a:t>Headline title</a:t>
            </a:r>
          </a:p>
        </p:txBody>
      </p:sp>
      <p:sp>
        <p:nvSpPr>
          <p:cNvPr id="3" name="Subtitle 2">
            <a:extLst>
              <a:ext uri="{FF2B5EF4-FFF2-40B4-BE49-F238E27FC236}">
                <a16:creationId xmlns:a16="http://schemas.microsoft.com/office/drawing/2014/main" id="{6D20895F-DF7A-2071-10F3-9D00771ED98A}"/>
              </a:ext>
            </a:extLst>
          </p:cNvPr>
          <p:cNvSpPr>
            <a:spLocks noGrp="1"/>
          </p:cNvSpPr>
          <p:nvPr>
            <p:ph type="subTitle" idx="1" hasCustomPrompt="1"/>
          </p:nvPr>
        </p:nvSpPr>
        <p:spPr>
          <a:xfrm>
            <a:off x="439804" y="3667986"/>
            <a:ext cx="9144000" cy="628570"/>
          </a:xfrm>
          <a:noFill/>
        </p:spPr>
        <p:txBody>
          <a:bodyPr wrap="square" rtlCol="0" anchor="ctr">
            <a:spAutoFit/>
          </a:bodyPr>
          <a:lstStyle>
            <a:lvl1pPr marL="0" indent="0">
              <a:buNone/>
              <a:defRPr lang="en-US" sz="2600">
                <a:solidFill>
                  <a:schemeClr val="accent1"/>
                </a:solidFill>
                <a:latin typeface="Noto Sans Light" panose="020B0402040504020204" pitchFamily="34" charset="0"/>
                <a:ea typeface="Noto Sans Light" panose="020B0402040504020204" pitchFamily="34" charset="0"/>
                <a:cs typeface="Noto Sans Light" panose="020B0402040504020204" pitchFamily="34" charset="0"/>
              </a:defRPr>
            </a:lvl1pPr>
          </a:lstStyle>
          <a:p>
            <a:pPr marL="0" lvl="0">
              <a:lnSpc>
                <a:spcPct val="150000"/>
              </a:lnSpc>
            </a:pPr>
            <a:r>
              <a:rPr lang="en-US" dirty="0"/>
              <a:t>2023</a:t>
            </a:r>
          </a:p>
        </p:txBody>
      </p:sp>
      <p:pic>
        <p:nvPicPr>
          <p:cNvPr id="8" name="Picture 7">
            <a:extLst>
              <a:ext uri="{FF2B5EF4-FFF2-40B4-BE49-F238E27FC236}">
                <a16:creationId xmlns:a16="http://schemas.microsoft.com/office/drawing/2014/main" id="{051ECB84-7671-49BB-B002-57D09933D43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55539"/>
          <a:stretch/>
        </p:blipFill>
        <p:spPr>
          <a:xfrm>
            <a:off x="451463" y="396649"/>
            <a:ext cx="1705583" cy="1216190"/>
          </a:xfrm>
          <a:prstGeom prst="rect">
            <a:avLst/>
          </a:prstGeom>
        </p:spPr>
      </p:pic>
    </p:spTree>
    <p:extLst>
      <p:ext uri="{BB962C8B-B14F-4D97-AF65-F5344CB8AC3E}">
        <p14:creationId xmlns:p14="http://schemas.microsoft.com/office/powerpoint/2010/main" val="3526356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second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130BE4-0295-3F4F-A36E-E6248FD6E7AA}"/>
              </a:ext>
            </a:extLst>
          </p:cNvPr>
          <p:cNvSpPr>
            <a:spLocks noGrp="1"/>
          </p:cNvSpPr>
          <p:nvPr>
            <p:ph type="title" hasCustomPrompt="1"/>
          </p:nvPr>
        </p:nvSpPr>
        <p:spPr>
          <a:xfrm>
            <a:off x="838200" y="994091"/>
            <a:ext cx="10515600" cy="1082040"/>
          </a:xfrm>
        </p:spPr>
        <p:txBody>
          <a:bodyPr anchor="ctr">
            <a:noAutofit/>
          </a:bodyPr>
          <a:lstStyle>
            <a:lvl1pPr>
              <a:lnSpc>
                <a:spcPct val="100000"/>
              </a:lnSpc>
              <a:defRPr sz="3200" b="1">
                <a:solidFill>
                  <a:srgbClr val="D81F28"/>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5" name="Footer Placeholder 4">
            <a:extLst>
              <a:ext uri="{FF2B5EF4-FFF2-40B4-BE49-F238E27FC236}">
                <a16:creationId xmlns:a16="http://schemas.microsoft.com/office/drawing/2014/main" id="{C8154280-F5E9-4C15-6D5A-01D3AC8E9DED}"/>
              </a:ext>
            </a:extLst>
          </p:cNvPr>
          <p:cNvSpPr>
            <a:spLocks noGrp="1"/>
          </p:cNvSpPr>
          <p:nvPr>
            <p:ph type="ftr" sz="quarter" idx="11"/>
          </p:nvPr>
        </p:nvSpPr>
        <p:spPr>
          <a:xfrm>
            <a:off x="4038600" y="365125"/>
            <a:ext cx="4114800" cy="365125"/>
          </a:xfrm>
          <a:prstGeom prst="rect">
            <a:avLst/>
          </a:prstGeom>
        </p:spPr>
        <p:txBody>
          <a:bodyPr anchor="ctr"/>
          <a:lstStyle>
            <a:lvl1pPr algn="ct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endParaRPr lang="en-US" dirty="0"/>
          </a:p>
        </p:txBody>
      </p:sp>
      <p:sp>
        <p:nvSpPr>
          <p:cNvPr id="7" name="Text Placeholder 18">
            <a:extLst>
              <a:ext uri="{FF2B5EF4-FFF2-40B4-BE49-F238E27FC236}">
                <a16:creationId xmlns:a16="http://schemas.microsoft.com/office/drawing/2014/main" id="{81B838A4-62DC-CB78-33EC-A069DC0FA5C3}"/>
              </a:ext>
            </a:extLst>
          </p:cNvPr>
          <p:cNvSpPr>
            <a:spLocks noGrp="1"/>
          </p:cNvSpPr>
          <p:nvPr>
            <p:ph type="body" sz="quarter" idx="13" hasCustomPrompt="1"/>
          </p:nvPr>
        </p:nvSpPr>
        <p:spPr>
          <a:xfrm>
            <a:off x="838200" y="2255520"/>
            <a:ext cx="10515599" cy="3921441"/>
          </a:xfrm>
        </p:spPr>
        <p:txBody>
          <a:bodyPr vert="horz" lIns="91440" tIns="45720" rIns="91440" bIns="45720" rtlCol="0">
            <a:normAutofit/>
          </a:bodyPr>
          <a:lstStyle>
            <a:lvl1pPr>
              <a:defRPr lang="en-US" sz="1800" dirty="0">
                <a:solidFill>
                  <a:schemeClr val="accent5"/>
                </a:solidFill>
                <a:latin typeface="Noto Sans" panose="020B0502040504020204" pitchFamily="34" charset="0"/>
                <a:ea typeface="Noto Sans" panose="020B0502040504020204" pitchFamily="34" charset="0"/>
                <a:cs typeface="Noto Sans" panose="020B0502040504020204" pitchFamily="34" charset="0"/>
              </a:defRPr>
            </a:lvl1pPr>
          </a:lstStyle>
          <a:p>
            <a:pPr marL="0" lvl="0" indent="0">
              <a:buNone/>
            </a:pPr>
            <a:r>
              <a:rPr lang="en-US" dirty="0"/>
              <a:t>Click to edit body copy</a:t>
            </a:r>
          </a:p>
        </p:txBody>
      </p:sp>
      <p:pic>
        <p:nvPicPr>
          <p:cNvPr id="8" name="Picture 7">
            <a:extLst>
              <a:ext uri="{FF2B5EF4-FFF2-40B4-BE49-F238E27FC236}">
                <a16:creationId xmlns:a16="http://schemas.microsoft.com/office/drawing/2014/main" id="{4A04B66A-D308-485D-9F78-614F5508B2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5539"/>
          <a:stretch/>
        </p:blipFill>
        <p:spPr>
          <a:xfrm>
            <a:off x="11254189" y="190951"/>
            <a:ext cx="739691" cy="527447"/>
          </a:xfrm>
          <a:prstGeom prst="rect">
            <a:avLst/>
          </a:prstGeom>
        </p:spPr>
      </p:pic>
      <p:sp>
        <p:nvSpPr>
          <p:cNvPr id="9" name="Slide Number Placeholder 5">
            <a:extLst>
              <a:ext uri="{FF2B5EF4-FFF2-40B4-BE49-F238E27FC236}">
                <a16:creationId xmlns:a16="http://schemas.microsoft.com/office/drawing/2014/main" id="{659B80E2-7399-4DFA-A306-C0EF3A2A0B3E}"/>
              </a:ext>
            </a:extLst>
          </p:cNvPr>
          <p:cNvSpPr>
            <a:spLocks noGrp="1"/>
          </p:cNvSpPr>
          <p:nvPr>
            <p:ph type="sldNum" sz="quarter" idx="12"/>
          </p:nvPr>
        </p:nvSpPr>
        <p:spPr>
          <a:xfrm>
            <a:off x="9273151" y="6454988"/>
            <a:ext cx="2743200" cy="365125"/>
          </a:xfrm>
          <a:prstGeom prst="rect">
            <a:avLst/>
          </a:prstGeom>
        </p:spPr>
        <p:txBody>
          <a:bodyPr anchor="ctr"/>
          <a:lstStyle>
            <a:lvl1pPr algn="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fld id="{ED1E1B58-03F3-4488-81BA-79C136182A5A}" type="slidenum">
              <a:rPr lang="en-US" smtClean="0"/>
              <a:pPr/>
              <a:t>‹#›</a:t>
            </a:fld>
            <a:endParaRPr lang="en-US"/>
          </a:p>
        </p:txBody>
      </p:sp>
      <p:sp>
        <p:nvSpPr>
          <p:cNvPr id="11" name="TextBox 10">
            <a:extLst>
              <a:ext uri="{FF2B5EF4-FFF2-40B4-BE49-F238E27FC236}">
                <a16:creationId xmlns:a16="http://schemas.microsoft.com/office/drawing/2014/main" id="{8520C437-B8B2-4D18-96E2-7E893555446D}"/>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t>EMIRATES SAFETY LABORATORY ©</a:t>
            </a:r>
          </a:p>
        </p:txBody>
      </p:sp>
    </p:spTree>
    <p:extLst>
      <p:ext uri="{BB962C8B-B14F-4D97-AF65-F5344CB8AC3E}">
        <p14:creationId xmlns:p14="http://schemas.microsoft.com/office/powerpoint/2010/main" val="258298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Main second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130BE4-0295-3F4F-A36E-E6248FD6E7AA}"/>
              </a:ext>
            </a:extLst>
          </p:cNvPr>
          <p:cNvSpPr>
            <a:spLocks noGrp="1"/>
          </p:cNvSpPr>
          <p:nvPr>
            <p:ph type="title" hasCustomPrompt="1"/>
          </p:nvPr>
        </p:nvSpPr>
        <p:spPr>
          <a:xfrm>
            <a:off x="838200" y="994091"/>
            <a:ext cx="10515600" cy="1082040"/>
          </a:xfrm>
        </p:spPr>
        <p:txBody>
          <a:bodyPr anchor="ctr">
            <a:noAutofit/>
          </a:bodyPr>
          <a:lstStyle>
            <a:lvl1pPr>
              <a:lnSpc>
                <a:spcPct val="100000"/>
              </a:lnSpc>
              <a:defRPr sz="3200" b="1">
                <a:solidFill>
                  <a:srgbClr val="D81F28"/>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5" name="Footer Placeholder 4">
            <a:extLst>
              <a:ext uri="{FF2B5EF4-FFF2-40B4-BE49-F238E27FC236}">
                <a16:creationId xmlns:a16="http://schemas.microsoft.com/office/drawing/2014/main" id="{C8154280-F5E9-4C15-6D5A-01D3AC8E9DED}"/>
              </a:ext>
            </a:extLst>
          </p:cNvPr>
          <p:cNvSpPr>
            <a:spLocks noGrp="1"/>
          </p:cNvSpPr>
          <p:nvPr>
            <p:ph type="ftr" sz="quarter" idx="11"/>
          </p:nvPr>
        </p:nvSpPr>
        <p:spPr>
          <a:xfrm>
            <a:off x="4038600" y="365125"/>
            <a:ext cx="4114800" cy="365125"/>
          </a:xfrm>
          <a:prstGeom prst="rect">
            <a:avLst/>
          </a:prstGeom>
        </p:spPr>
        <p:txBody>
          <a:bodyPr anchor="ctr"/>
          <a:lstStyle>
            <a:lvl1pPr algn="ct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endParaRPr lang="en-US" dirty="0"/>
          </a:p>
        </p:txBody>
      </p:sp>
      <p:sp>
        <p:nvSpPr>
          <p:cNvPr id="7" name="Text Placeholder 18">
            <a:extLst>
              <a:ext uri="{FF2B5EF4-FFF2-40B4-BE49-F238E27FC236}">
                <a16:creationId xmlns:a16="http://schemas.microsoft.com/office/drawing/2014/main" id="{81B838A4-62DC-CB78-33EC-A069DC0FA5C3}"/>
              </a:ext>
            </a:extLst>
          </p:cNvPr>
          <p:cNvSpPr>
            <a:spLocks noGrp="1"/>
          </p:cNvSpPr>
          <p:nvPr>
            <p:ph type="body" sz="quarter" idx="13" hasCustomPrompt="1"/>
          </p:nvPr>
        </p:nvSpPr>
        <p:spPr>
          <a:xfrm>
            <a:off x="838200" y="2255520"/>
            <a:ext cx="10515599" cy="3921441"/>
          </a:xfrm>
        </p:spPr>
        <p:txBody>
          <a:bodyPr vert="horz" lIns="91440" tIns="45720" rIns="91440" bIns="45720" rtlCol="0">
            <a:normAutofit/>
          </a:bodyPr>
          <a:lstStyle>
            <a:lvl1pPr>
              <a:defRPr lang="en-US" sz="1800" dirty="0">
                <a:solidFill>
                  <a:schemeClr val="accent5"/>
                </a:solidFill>
                <a:latin typeface="Noto Sans" panose="020B0502040504020204" pitchFamily="34" charset="0"/>
                <a:ea typeface="Noto Sans" panose="020B0502040504020204" pitchFamily="34" charset="0"/>
                <a:cs typeface="Noto Sans" panose="020B0502040504020204" pitchFamily="34" charset="0"/>
              </a:defRPr>
            </a:lvl1pPr>
          </a:lstStyle>
          <a:p>
            <a:pPr marL="0" lvl="0" indent="0">
              <a:buNone/>
            </a:pPr>
            <a:r>
              <a:rPr lang="en-US" dirty="0"/>
              <a:t>Click to edit body copy</a:t>
            </a:r>
          </a:p>
        </p:txBody>
      </p:sp>
      <p:pic>
        <p:nvPicPr>
          <p:cNvPr id="8" name="Picture 7">
            <a:extLst>
              <a:ext uri="{FF2B5EF4-FFF2-40B4-BE49-F238E27FC236}">
                <a16:creationId xmlns:a16="http://schemas.microsoft.com/office/drawing/2014/main" id="{4606769D-E073-45CA-9007-F45CD0279E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52654" y="161981"/>
            <a:ext cx="1663697" cy="527447"/>
          </a:xfrm>
          <a:prstGeom prst="rect">
            <a:avLst/>
          </a:prstGeom>
        </p:spPr>
      </p:pic>
      <p:sp>
        <p:nvSpPr>
          <p:cNvPr id="11" name="Slide Number Placeholder 5">
            <a:extLst>
              <a:ext uri="{FF2B5EF4-FFF2-40B4-BE49-F238E27FC236}">
                <a16:creationId xmlns:a16="http://schemas.microsoft.com/office/drawing/2014/main" id="{08CEE33D-6CC5-4404-8879-014BCEA3EA12}"/>
              </a:ext>
            </a:extLst>
          </p:cNvPr>
          <p:cNvSpPr>
            <a:spLocks noGrp="1"/>
          </p:cNvSpPr>
          <p:nvPr>
            <p:ph type="sldNum" sz="quarter" idx="12"/>
          </p:nvPr>
        </p:nvSpPr>
        <p:spPr>
          <a:xfrm>
            <a:off x="9273151" y="6454988"/>
            <a:ext cx="2743200" cy="365125"/>
          </a:xfrm>
          <a:prstGeom prst="rect">
            <a:avLst/>
          </a:prstGeom>
        </p:spPr>
        <p:txBody>
          <a:bodyPr anchor="ctr"/>
          <a:lstStyle>
            <a:lvl1pPr algn="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fld id="{ED1E1B58-03F3-4488-81BA-79C136182A5A}" type="slidenum">
              <a:rPr lang="en-US" smtClean="0"/>
              <a:pPr/>
              <a:t>‹#›</a:t>
            </a:fld>
            <a:endParaRPr lang="en-US"/>
          </a:p>
        </p:txBody>
      </p:sp>
      <p:sp>
        <p:nvSpPr>
          <p:cNvPr id="12" name="TextBox 11">
            <a:extLst>
              <a:ext uri="{FF2B5EF4-FFF2-40B4-BE49-F238E27FC236}">
                <a16:creationId xmlns:a16="http://schemas.microsoft.com/office/drawing/2014/main" id="{3B12F557-362A-48B9-9229-242A36844178}"/>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t>EMIRATES SAFETY LABORATORY ©</a:t>
            </a:r>
          </a:p>
        </p:txBody>
      </p:sp>
    </p:spTree>
    <p:extLst>
      <p:ext uri="{BB962C8B-B14F-4D97-AF65-F5344CB8AC3E}">
        <p14:creationId xmlns:p14="http://schemas.microsoft.com/office/powerpoint/2010/main" val="263271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Main second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130BE4-0295-3F4F-A36E-E6248FD6E7AA}"/>
              </a:ext>
            </a:extLst>
          </p:cNvPr>
          <p:cNvSpPr>
            <a:spLocks noGrp="1"/>
          </p:cNvSpPr>
          <p:nvPr>
            <p:ph type="title" hasCustomPrompt="1"/>
          </p:nvPr>
        </p:nvSpPr>
        <p:spPr>
          <a:xfrm>
            <a:off x="838200" y="994091"/>
            <a:ext cx="10515600" cy="1082040"/>
          </a:xfrm>
        </p:spPr>
        <p:txBody>
          <a:bodyPr anchor="ctr">
            <a:noAutofit/>
          </a:bodyPr>
          <a:lstStyle>
            <a:lvl1pPr>
              <a:lnSpc>
                <a:spcPct val="100000"/>
              </a:lnSpc>
              <a:defRPr sz="3200" b="1">
                <a:solidFill>
                  <a:schemeClr val="accent3"/>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5" name="Footer Placeholder 4">
            <a:extLst>
              <a:ext uri="{FF2B5EF4-FFF2-40B4-BE49-F238E27FC236}">
                <a16:creationId xmlns:a16="http://schemas.microsoft.com/office/drawing/2014/main" id="{C8154280-F5E9-4C15-6D5A-01D3AC8E9DED}"/>
              </a:ext>
            </a:extLst>
          </p:cNvPr>
          <p:cNvSpPr>
            <a:spLocks noGrp="1"/>
          </p:cNvSpPr>
          <p:nvPr>
            <p:ph type="ftr" sz="quarter" idx="11"/>
          </p:nvPr>
        </p:nvSpPr>
        <p:spPr>
          <a:xfrm>
            <a:off x="4038600" y="365125"/>
            <a:ext cx="4114800" cy="365125"/>
          </a:xfrm>
          <a:prstGeom prst="rect">
            <a:avLst/>
          </a:prstGeom>
        </p:spPr>
        <p:txBody>
          <a:bodyPr anchor="ctr"/>
          <a:lstStyle>
            <a:lvl1pPr algn="ct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endParaRPr lang="en-US" dirty="0"/>
          </a:p>
        </p:txBody>
      </p:sp>
      <p:sp>
        <p:nvSpPr>
          <p:cNvPr id="7" name="Text Placeholder 18">
            <a:extLst>
              <a:ext uri="{FF2B5EF4-FFF2-40B4-BE49-F238E27FC236}">
                <a16:creationId xmlns:a16="http://schemas.microsoft.com/office/drawing/2014/main" id="{81B838A4-62DC-CB78-33EC-A069DC0FA5C3}"/>
              </a:ext>
            </a:extLst>
          </p:cNvPr>
          <p:cNvSpPr>
            <a:spLocks noGrp="1"/>
          </p:cNvSpPr>
          <p:nvPr>
            <p:ph type="body" sz="quarter" idx="13" hasCustomPrompt="1"/>
          </p:nvPr>
        </p:nvSpPr>
        <p:spPr>
          <a:xfrm>
            <a:off x="838200" y="2255520"/>
            <a:ext cx="10515599" cy="3921441"/>
          </a:xfrm>
        </p:spPr>
        <p:txBody>
          <a:bodyPr vert="horz" lIns="91440" tIns="45720" rIns="91440" bIns="45720" rtlCol="0">
            <a:normAutofit/>
          </a:bodyPr>
          <a:lstStyle>
            <a:lvl1pPr>
              <a:defRPr lang="en-US" sz="1800" dirty="0">
                <a:solidFill>
                  <a:schemeClr val="accent5"/>
                </a:solidFill>
                <a:latin typeface="Noto Sans" panose="020B0502040504020204" pitchFamily="34" charset="0"/>
                <a:ea typeface="Noto Sans" panose="020B0502040504020204" pitchFamily="34" charset="0"/>
                <a:cs typeface="Noto Sans" panose="020B0502040504020204" pitchFamily="34" charset="0"/>
              </a:defRPr>
            </a:lvl1pPr>
          </a:lstStyle>
          <a:p>
            <a:pPr marL="0" lvl="0" indent="0">
              <a:buNone/>
            </a:pPr>
            <a:r>
              <a:rPr lang="en-US" dirty="0"/>
              <a:t>Click to edit body copy</a:t>
            </a:r>
          </a:p>
        </p:txBody>
      </p:sp>
      <p:pic>
        <p:nvPicPr>
          <p:cNvPr id="9" name="Picture 8">
            <a:extLst>
              <a:ext uri="{FF2B5EF4-FFF2-40B4-BE49-F238E27FC236}">
                <a16:creationId xmlns:a16="http://schemas.microsoft.com/office/drawing/2014/main" id="{897F111A-449E-44E6-96F8-945FE8B2CF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5539"/>
          <a:stretch/>
        </p:blipFill>
        <p:spPr>
          <a:xfrm>
            <a:off x="11254189" y="190951"/>
            <a:ext cx="739691" cy="527447"/>
          </a:xfrm>
          <a:prstGeom prst="rect">
            <a:avLst/>
          </a:prstGeom>
        </p:spPr>
      </p:pic>
      <p:sp>
        <p:nvSpPr>
          <p:cNvPr id="12" name="Slide Number Placeholder 5">
            <a:extLst>
              <a:ext uri="{FF2B5EF4-FFF2-40B4-BE49-F238E27FC236}">
                <a16:creationId xmlns:a16="http://schemas.microsoft.com/office/drawing/2014/main" id="{8D0EFB69-6825-4E0F-B6B3-16A72FCB921B}"/>
              </a:ext>
            </a:extLst>
          </p:cNvPr>
          <p:cNvSpPr>
            <a:spLocks noGrp="1"/>
          </p:cNvSpPr>
          <p:nvPr>
            <p:ph type="sldNum" sz="quarter" idx="12"/>
          </p:nvPr>
        </p:nvSpPr>
        <p:spPr>
          <a:xfrm>
            <a:off x="9273151" y="6454988"/>
            <a:ext cx="2743200" cy="365125"/>
          </a:xfrm>
          <a:prstGeom prst="rect">
            <a:avLst/>
          </a:prstGeom>
        </p:spPr>
        <p:txBody>
          <a:bodyPr anchor="ctr"/>
          <a:lstStyle>
            <a:lvl1pPr algn="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fld id="{ED1E1B58-03F3-4488-81BA-79C136182A5A}" type="slidenum">
              <a:rPr lang="en-US" smtClean="0"/>
              <a:pPr/>
              <a:t>‹#›</a:t>
            </a:fld>
            <a:endParaRPr lang="en-US"/>
          </a:p>
        </p:txBody>
      </p:sp>
      <p:sp>
        <p:nvSpPr>
          <p:cNvPr id="13" name="TextBox 12">
            <a:extLst>
              <a:ext uri="{FF2B5EF4-FFF2-40B4-BE49-F238E27FC236}">
                <a16:creationId xmlns:a16="http://schemas.microsoft.com/office/drawing/2014/main" id="{8342A9BD-12F2-45C2-976F-4C641EC3BBC1}"/>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t>EMIRATES SAFETY LABORATORY ©</a:t>
            </a:r>
          </a:p>
        </p:txBody>
      </p:sp>
    </p:spTree>
    <p:extLst>
      <p:ext uri="{BB962C8B-B14F-4D97-AF65-F5344CB8AC3E}">
        <p14:creationId xmlns:p14="http://schemas.microsoft.com/office/powerpoint/2010/main" val="336609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7_Main second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130BE4-0295-3F4F-A36E-E6248FD6E7AA}"/>
              </a:ext>
            </a:extLst>
          </p:cNvPr>
          <p:cNvSpPr>
            <a:spLocks noGrp="1"/>
          </p:cNvSpPr>
          <p:nvPr>
            <p:ph type="title" hasCustomPrompt="1"/>
          </p:nvPr>
        </p:nvSpPr>
        <p:spPr>
          <a:xfrm>
            <a:off x="838200" y="994091"/>
            <a:ext cx="10515600" cy="1082040"/>
          </a:xfrm>
        </p:spPr>
        <p:txBody>
          <a:bodyPr anchor="ctr">
            <a:noAutofit/>
          </a:bodyPr>
          <a:lstStyle>
            <a:lvl1pPr>
              <a:lnSpc>
                <a:spcPct val="100000"/>
              </a:lnSpc>
              <a:defRPr sz="3200" b="1">
                <a:solidFill>
                  <a:schemeClr val="accent3"/>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H</a:t>
            </a:r>
            <a:r>
              <a:rPr lang="en-US" dirty="0"/>
              <a:t>EADLINE TITLE</a:t>
            </a:r>
          </a:p>
        </p:txBody>
      </p:sp>
      <p:sp>
        <p:nvSpPr>
          <p:cNvPr id="5" name="Footer Placeholder 4">
            <a:extLst>
              <a:ext uri="{FF2B5EF4-FFF2-40B4-BE49-F238E27FC236}">
                <a16:creationId xmlns:a16="http://schemas.microsoft.com/office/drawing/2014/main" id="{C8154280-F5E9-4C15-6D5A-01D3AC8E9DED}"/>
              </a:ext>
            </a:extLst>
          </p:cNvPr>
          <p:cNvSpPr>
            <a:spLocks noGrp="1"/>
          </p:cNvSpPr>
          <p:nvPr>
            <p:ph type="ftr" sz="quarter" idx="11"/>
          </p:nvPr>
        </p:nvSpPr>
        <p:spPr>
          <a:xfrm>
            <a:off x="4038600" y="365125"/>
            <a:ext cx="4114800" cy="365125"/>
          </a:xfrm>
          <a:prstGeom prst="rect">
            <a:avLst/>
          </a:prstGeom>
        </p:spPr>
        <p:txBody>
          <a:bodyPr anchor="ctr"/>
          <a:lstStyle>
            <a:lvl1pPr algn="ct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endParaRPr lang="en-US" dirty="0"/>
          </a:p>
        </p:txBody>
      </p:sp>
      <p:sp>
        <p:nvSpPr>
          <p:cNvPr id="6" name="Slide Number Placeholder 5">
            <a:extLst>
              <a:ext uri="{FF2B5EF4-FFF2-40B4-BE49-F238E27FC236}">
                <a16:creationId xmlns:a16="http://schemas.microsoft.com/office/drawing/2014/main" id="{2F600B72-4DA5-03B4-ACB9-E3318F5A9522}"/>
              </a:ext>
            </a:extLst>
          </p:cNvPr>
          <p:cNvSpPr>
            <a:spLocks noGrp="1"/>
          </p:cNvSpPr>
          <p:nvPr>
            <p:ph type="sldNum" sz="quarter" idx="12"/>
          </p:nvPr>
        </p:nvSpPr>
        <p:spPr>
          <a:xfrm>
            <a:off x="9273151" y="6454988"/>
            <a:ext cx="2743200" cy="365125"/>
          </a:xfrm>
          <a:prstGeom prst="rect">
            <a:avLst/>
          </a:prstGeom>
        </p:spPr>
        <p:txBody>
          <a:bodyPr anchor="ctr"/>
          <a:lstStyle>
            <a:lvl1pPr algn="r">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fld id="{ED1E1B58-03F3-4488-81BA-79C136182A5A}" type="slidenum">
              <a:rPr lang="en-US" smtClean="0"/>
              <a:pPr/>
              <a:t>‹#›</a:t>
            </a:fld>
            <a:endParaRPr lang="en-US"/>
          </a:p>
        </p:txBody>
      </p:sp>
      <p:sp>
        <p:nvSpPr>
          <p:cNvPr id="7" name="Text Placeholder 18">
            <a:extLst>
              <a:ext uri="{FF2B5EF4-FFF2-40B4-BE49-F238E27FC236}">
                <a16:creationId xmlns:a16="http://schemas.microsoft.com/office/drawing/2014/main" id="{81B838A4-62DC-CB78-33EC-A069DC0FA5C3}"/>
              </a:ext>
            </a:extLst>
          </p:cNvPr>
          <p:cNvSpPr>
            <a:spLocks noGrp="1"/>
          </p:cNvSpPr>
          <p:nvPr>
            <p:ph type="body" sz="quarter" idx="13" hasCustomPrompt="1"/>
          </p:nvPr>
        </p:nvSpPr>
        <p:spPr>
          <a:xfrm>
            <a:off x="838200" y="2255520"/>
            <a:ext cx="10515599" cy="3921441"/>
          </a:xfrm>
        </p:spPr>
        <p:txBody>
          <a:bodyPr vert="horz" lIns="91440" tIns="45720" rIns="91440" bIns="45720" rtlCol="0">
            <a:normAutofit/>
          </a:bodyPr>
          <a:lstStyle>
            <a:lvl1pPr>
              <a:defRPr lang="en-US" sz="1800" dirty="0">
                <a:solidFill>
                  <a:schemeClr val="accent5"/>
                </a:solidFill>
                <a:latin typeface="Noto Sans" panose="020B0502040504020204" pitchFamily="34" charset="0"/>
                <a:ea typeface="Noto Sans" panose="020B0502040504020204" pitchFamily="34" charset="0"/>
                <a:cs typeface="Noto Sans" panose="020B0502040504020204" pitchFamily="34" charset="0"/>
              </a:defRPr>
            </a:lvl1pPr>
          </a:lstStyle>
          <a:p>
            <a:pPr marL="0" lvl="0" indent="0">
              <a:buNone/>
            </a:pPr>
            <a:r>
              <a:rPr lang="en-US" dirty="0"/>
              <a:t>Click to edit body copy</a:t>
            </a:r>
          </a:p>
        </p:txBody>
      </p:sp>
      <p:pic>
        <p:nvPicPr>
          <p:cNvPr id="8" name="Picture 7">
            <a:extLst>
              <a:ext uri="{FF2B5EF4-FFF2-40B4-BE49-F238E27FC236}">
                <a16:creationId xmlns:a16="http://schemas.microsoft.com/office/drawing/2014/main" id="{154EAAF3-F488-4F1F-96CF-792A29A851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52654" y="161981"/>
            <a:ext cx="1663697" cy="527447"/>
          </a:xfrm>
          <a:prstGeom prst="rect">
            <a:avLst/>
          </a:prstGeom>
        </p:spPr>
      </p:pic>
      <p:sp>
        <p:nvSpPr>
          <p:cNvPr id="11" name="TextBox 10">
            <a:extLst>
              <a:ext uri="{FF2B5EF4-FFF2-40B4-BE49-F238E27FC236}">
                <a16:creationId xmlns:a16="http://schemas.microsoft.com/office/drawing/2014/main" id="{E53DD2F7-4970-462A-B6E0-E111C8C512EA}"/>
              </a:ext>
            </a:extLst>
          </p:cNvPr>
          <p:cNvSpPr txBox="1"/>
          <p:nvPr userDrawn="1"/>
        </p:nvSpPr>
        <p:spPr>
          <a:xfrm>
            <a:off x="175649" y="6589281"/>
            <a:ext cx="2743200" cy="230832"/>
          </a:xfrm>
          <a:prstGeom prst="rect">
            <a:avLst/>
          </a:prstGeom>
        </p:spPr>
        <p:txBody>
          <a:bodyPr vert="horz" lIns="91440" tIns="45720" rIns="91440" bIns="45720" rtlCol="0" anchor="ctr">
            <a:normAutofit/>
          </a:bodyPr>
          <a:lstStyle>
            <a:lvl1pPr lvl="0" indent="0">
              <a:lnSpc>
                <a:spcPct val="90000"/>
              </a:lnSpc>
              <a:spcBef>
                <a:spcPts val="1000"/>
              </a:spcBef>
              <a:buFont typeface="Arial" panose="020B0604020202020204" pitchFamily="34" charset="0"/>
              <a:buNone/>
              <a:defRPr sz="1000">
                <a:solidFill>
                  <a:schemeClr val="accent5"/>
                </a:solidFill>
                <a:latin typeface="Noto Sans Medium" panose="020B0602040504020204" pitchFamily="34" charset="0"/>
                <a:ea typeface="Noto Sans Medium" panose="020B0602040504020204" pitchFamily="34" charset="0"/>
                <a:cs typeface="Noto Sans Medium" panose="020B060204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dirty="0"/>
              <a:t>EMIRATES SAFETY LABORATORY ©</a:t>
            </a:r>
          </a:p>
        </p:txBody>
      </p:sp>
    </p:spTree>
    <p:extLst>
      <p:ext uri="{BB962C8B-B14F-4D97-AF65-F5344CB8AC3E}">
        <p14:creationId xmlns:p14="http://schemas.microsoft.com/office/powerpoint/2010/main" val="109093390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0383107-719F-9732-7FB4-DF2967D725A5}"/>
              </a:ext>
            </a:extLst>
          </p:cNvPr>
          <p:cNvSpPr>
            <a:spLocks noGrp="1"/>
          </p:cNvSpPr>
          <p:nvPr>
            <p:ph type="title"/>
          </p:nvPr>
        </p:nvSpPr>
        <p:spPr>
          <a:xfrm>
            <a:off x="838200" y="681037"/>
            <a:ext cx="10515600" cy="738689"/>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BEAA61CB-0F6D-047A-CC01-B5A76D36BD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7FD1BCFF-BAC2-9C50-EE9F-F8D6E7587A30}"/>
              </a:ext>
            </a:extLst>
          </p:cNvPr>
          <p:cNvSpPr>
            <a:spLocks noGrp="1"/>
          </p:cNvSpPr>
          <p:nvPr>
            <p:ph type="sldNum" sz="quarter" idx="4"/>
          </p:nvPr>
        </p:nvSpPr>
        <p:spPr>
          <a:xfrm>
            <a:off x="9250680" y="6356350"/>
            <a:ext cx="2743200" cy="365125"/>
          </a:xfrm>
          <a:prstGeom prst="rect">
            <a:avLst/>
          </a:prstGeom>
        </p:spPr>
        <p:txBody>
          <a:bodyPr anchor="ctr"/>
          <a:lstStyle>
            <a:lvl1pPr algn="r">
              <a:defRPr sz="1000">
                <a:solidFill>
                  <a:schemeClr val="tx1"/>
                </a:solidFill>
                <a:latin typeface="Noto Sans Medium" panose="020B0602040504020204" pitchFamily="34" charset="0"/>
                <a:ea typeface="Noto Sans Medium" panose="020B0602040504020204" pitchFamily="34" charset="0"/>
                <a:cs typeface="Noto Sans Medium" panose="020B0602040504020204" pitchFamily="34" charset="0"/>
              </a:defRPr>
            </a:lvl1pPr>
          </a:lstStyle>
          <a:p>
            <a:fld id="{ED1E1B58-03F3-4488-81BA-79C136182A5A}" type="slidenum">
              <a:rPr lang="en-US" smtClean="0"/>
              <a:t>‹#›</a:t>
            </a:fld>
            <a:endParaRPr lang="en-US"/>
          </a:p>
        </p:txBody>
      </p:sp>
    </p:spTree>
    <p:extLst>
      <p:ext uri="{BB962C8B-B14F-4D97-AF65-F5344CB8AC3E}">
        <p14:creationId xmlns:p14="http://schemas.microsoft.com/office/powerpoint/2010/main" val="2554989532"/>
      </p:ext>
    </p:extLst>
  </p:cSld>
  <p:clrMap bg1="lt1" tx1="dk1" bg2="lt2" tx2="dk2" accent1="accent1" accent2="accent2" accent3="accent3" accent4="accent4" accent5="accent5" accent6="accent6" hlink="hlink" folHlink="folHlink"/>
  <p:sldLayoutIdLst>
    <p:sldLayoutId id="2147483685" r:id="rId1"/>
    <p:sldLayoutId id="2147483679" r:id="rId2"/>
    <p:sldLayoutId id="2147483681" r:id="rId3"/>
    <p:sldLayoutId id="2147483680" r:id="rId4"/>
    <p:sldLayoutId id="2147483682" r:id="rId5"/>
    <p:sldLayoutId id="2147483662" r:id="rId6"/>
    <p:sldLayoutId id="2147483686" r:id="rId7"/>
    <p:sldLayoutId id="2147483668" r:id="rId8"/>
    <p:sldLayoutId id="2147483688" r:id="rId9"/>
    <p:sldLayoutId id="2147483684" r:id="rId10"/>
    <p:sldLayoutId id="2147483687" r:id="rId11"/>
    <p:sldLayoutId id="2147483671" r:id="rId12"/>
    <p:sldLayoutId id="2147483690" r:id="rId13"/>
    <p:sldLayoutId id="2147483673" r:id="rId14"/>
    <p:sldLayoutId id="2147483689" r:id="rId15"/>
    <p:sldLayoutId id="2147483663" r:id="rId16"/>
    <p:sldLayoutId id="2147483691" r:id="rId17"/>
    <p:sldLayoutId id="2147483669" r:id="rId18"/>
    <p:sldLayoutId id="2147483692" r:id="rId19"/>
    <p:sldLayoutId id="2147483672" r:id="rId20"/>
    <p:sldLayoutId id="2147483693" r:id="rId21"/>
    <p:sldLayoutId id="2147483674" r:id="rId22"/>
    <p:sldLayoutId id="2147483694" r:id="rId23"/>
    <p:sldLayoutId id="2147483664" r:id="rId24"/>
    <p:sldLayoutId id="2147483695" r:id="rId25"/>
    <p:sldLayoutId id="2147483670" r:id="rId26"/>
    <p:sldLayoutId id="2147483696" r:id="rId27"/>
    <p:sldLayoutId id="2147483675" r:id="rId28"/>
    <p:sldLayoutId id="2147483697" r:id="rId29"/>
    <p:sldLayoutId id="2147483676" r:id="rId30"/>
    <p:sldLayoutId id="2147483698" r:id="rId31"/>
    <p:sldLayoutId id="2147483667" r:id="rId32"/>
    <p:sldLayoutId id="2147483683" r:id="rId33"/>
    <p:sldLayoutId id="2147483678" r:id="rId34"/>
    <p:sldLayoutId id="2147483677" r:id="rId3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002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clipground.com/fire-symbol-png.html" TargetMode="External"/><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clipground.com/fire-symbol-png.html" TargetMode="External"/><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clipground.com/fire-symbol-png.html" TargetMode="External"/><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s://clipground.com/fire-symbol-png.html" TargetMode="External"/><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5.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hyperlink" Target="https://www.pngall.com/fire-safety-png/" TargetMode="External"/><Relationship Id="rId4" Type="http://schemas.openxmlformats.org/officeDocument/2006/relationships/hyperlink" Target="https://www.pngall.com/fire-safety-png/download/4810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www.pngall.com/fire-safety-png/download/48107" TargetMode="External"/><Relationship Id="rId7"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hyperlink" Target="https://www.pngall.com/fire-safety-png/" TargetMode="External"/><Relationship Id="rId2" Type="http://schemas.openxmlformats.org/officeDocument/2006/relationships/image" Target="../media/image16.png"/><Relationship Id="rId1" Type="http://schemas.openxmlformats.org/officeDocument/2006/relationships/slideLayout" Target="../slideLayouts/slideLayout16.xml"/><Relationship Id="rId5" Type="http://schemas.openxmlformats.org/officeDocument/2006/relationships/image" Target="../media/image45.png"/><Relationship Id="rId4" Type="http://schemas.openxmlformats.org/officeDocument/2006/relationships/image" Target="../media/image44.jp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6.png"/><Relationship Id="rId7"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s://www.pngall.com/fire-safety-png/download/48107"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https://www.pngall.com/fire-safety-png/" TargetMode="External"/><Relationship Id="rId7" Type="http://schemas.openxmlformats.org/officeDocument/2006/relationships/hyperlink" Target="https://pixabay.com/en/warning-shield-risk-attention-838655/" TargetMode="External"/><Relationship Id="rId2"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hyperlink" Target="https://www.pngall.com/fire-safety-png/download/48107" TargetMode="External"/><Relationship Id="rId2" Type="http://schemas.openxmlformats.org/officeDocument/2006/relationships/image" Target="../media/image16.png"/><Relationship Id="rId1" Type="http://schemas.openxmlformats.org/officeDocument/2006/relationships/slideLayout" Target="../slideLayouts/slideLayout16.xml"/><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www.pngall.com/fire-safety-png/download/48107" TargetMode="External"/><Relationship Id="rId2"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www.pngall.com/fire-safety-png/download/48107" TargetMode="External"/><Relationship Id="rId2" Type="http://schemas.openxmlformats.org/officeDocument/2006/relationships/image" Target="../media/image16.png"/><Relationship Id="rId1" Type="http://schemas.openxmlformats.org/officeDocument/2006/relationships/slideLayout" Target="../slideLayouts/slideLayout16.xml"/><Relationship Id="rId5" Type="http://schemas.openxmlformats.org/officeDocument/2006/relationships/image" Target="../media/image21.jfif"/><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pngall.com/fire-safety-png/download/48107" TargetMode="External"/><Relationship Id="rId7" Type="http://schemas.openxmlformats.org/officeDocument/2006/relationships/image" Target="../media/image25.png"/><Relationship Id="rId12" Type="http://schemas.openxmlformats.org/officeDocument/2006/relationships/hyperlink" Target="https://pixabay.com/en/warning-shield-risk-attention-838655/" TargetMode="External"/><Relationship Id="rId2"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jpg"/><Relationship Id="rId4" Type="http://schemas.openxmlformats.org/officeDocument/2006/relationships/image" Target="../media/image22.jp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79754-7576-A963-FD7B-7A0E1424FB17}"/>
              </a:ext>
            </a:extLst>
          </p:cNvPr>
          <p:cNvSpPr>
            <a:spLocks noGrp="1"/>
          </p:cNvSpPr>
          <p:nvPr>
            <p:ph type="ctrTitle"/>
          </p:nvPr>
        </p:nvSpPr>
        <p:spPr>
          <a:xfrm>
            <a:off x="482587" y="3429000"/>
            <a:ext cx="10545028" cy="1092163"/>
          </a:xfrm>
        </p:spPr>
        <p:txBody>
          <a:bodyPr>
            <a:noAutofit/>
          </a:bodyPr>
          <a:lstStyle/>
          <a:p>
            <a:pPr algn="ctr"/>
            <a:r>
              <a:rPr kumimoji="0" lang="en-US" sz="4400" b="1" i="0" u="none" strike="noStrike" kern="1200" cap="none" spc="0" normalizeH="0" baseline="0" noProof="0" dirty="0">
                <a:ln>
                  <a:noFill/>
                </a:ln>
                <a:solidFill>
                  <a:srgbClr val="393C3F"/>
                </a:solidFill>
                <a:effectLst/>
                <a:uLnTx/>
                <a:uFillTx/>
                <a:latin typeface="Noto Sans Black" panose="020B0A02040504020204" pitchFamily="34" charset="0"/>
              </a:rPr>
              <a:t>Navigating Fire Testing and Classification Requirements For Fire Stopping Systems</a:t>
            </a:r>
            <a:br>
              <a:rPr kumimoji="0" lang="en-US" sz="3600" b="1" i="0" u="none" strike="noStrike" kern="1200" cap="none" spc="0" normalizeH="0" baseline="0" noProof="0" dirty="0">
                <a:ln>
                  <a:noFill/>
                </a:ln>
                <a:solidFill>
                  <a:srgbClr val="393C3F"/>
                </a:solidFill>
                <a:effectLst/>
                <a:uLnTx/>
                <a:uFillTx/>
                <a:latin typeface="Noto Sans Black" panose="020B0A02040504020204" pitchFamily="34" charset="0"/>
              </a:rPr>
            </a:br>
            <a:endParaRPr lang="en-GB" sz="4800" dirty="0"/>
          </a:p>
        </p:txBody>
      </p:sp>
    </p:spTree>
    <p:extLst>
      <p:ext uri="{BB962C8B-B14F-4D97-AF65-F5344CB8AC3E}">
        <p14:creationId xmlns:p14="http://schemas.microsoft.com/office/powerpoint/2010/main" val="3189579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6C9099-A916-5D84-48C5-9669D61A36A4}"/>
              </a:ext>
            </a:extLst>
          </p:cNvPr>
          <p:cNvSpPr>
            <a:spLocks noGrp="1"/>
          </p:cNvSpPr>
          <p:nvPr>
            <p:ph type="sldNum" sz="quarter" idx="12"/>
          </p:nvPr>
        </p:nvSpPr>
        <p:spPr/>
        <p:txBody>
          <a:bodyPr/>
          <a:lstStyle/>
          <a:p>
            <a:fld id="{ED1E1B58-03F3-4488-81BA-79C136182A5A}" type="slidenum">
              <a:rPr lang="en-US" smtClean="0"/>
              <a:pPr/>
              <a:t>10</a:t>
            </a:fld>
            <a:endParaRPr lang="en-US"/>
          </a:p>
        </p:txBody>
      </p:sp>
      <p:sp>
        <p:nvSpPr>
          <p:cNvPr id="5" name="Title 4">
            <a:extLst>
              <a:ext uri="{FF2B5EF4-FFF2-40B4-BE49-F238E27FC236}">
                <a16:creationId xmlns:a16="http://schemas.microsoft.com/office/drawing/2014/main" id="{A38340FC-8A79-AC79-7798-C83813411617}"/>
              </a:ext>
            </a:extLst>
          </p:cNvPr>
          <p:cNvSpPr>
            <a:spLocks noGrp="1"/>
          </p:cNvSpPr>
          <p:nvPr>
            <p:ph type="title"/>
          </p:nvPr>
        </p:nvSpPr>
        <p:spPr>
          <a:xfrm>
            <a:off x="609599" y="0"/>
            <a:ext cx="9518365" cy="1082040"/>
          </a:xfrm>
        </p:spPr>
        <p:txBody>
          <a:bodyPr/>
          <a:lstStyle/>
          <a:p>
            <a:r>
              <a:rPr lang="en-US" dirty="0"/>
              <a:t>7. Testing (rules to be considered)</a:t>
            </a:r>
            <a:endParaRPr lang="en-GB" dirty="0"/>
          </a:p>
        </p:txBody>
      </p:sp>
      <p:sp>
        <p:nvSpPr>
          <p:cNvPr id="25" name="TextBox 24">
            <a:extLst>
              <a:ext uri="{FF2B5EF4-FFF2-40B4-BE49-F238E27FC236}">
                <a16:creationId xmlns:a16="http://schemas.microsoft.com/office/drawing/2014/main" id="{D4BE2DF0-6728-8CB9-1172-5A270C67AAA6}"/>
              </a:ext>
            </a:extLst>
          </p:cNvPr>
          <p:cNvSpPr txBox="1"/>
          <p:nvPr/>
        </p:nvSpPr>
        <p:spPr>
          <a:xfrm>
            <a:off x="1628773" y="5111750"/>
            <a:ext cx="8499191" cy="584775"/>
          </a:xfrm>
          <a:prstGeom prst="rect">
            <a:avLst/>
          </a:prstGeom>
          <a:noFill/>
        </p:spPr>
        <p:txBody>
          <a:bodyPr wrap="square" rtlCol="0">
            <a:spAutoFit/>
          </a:bodyPr>
          <a:lstStyle/>
          <a:p>
            <a:pPr marL="285750" indent="-285750">
              <a:buBlip>
                <a:blip r:embed="rId2">
                  <a:extLst>
                    <a:ext uri="{837473B0-CC2E-450A-ABE3-18F120FF3D39}">
                      <a1611:picAttrSrcUrl xmlns:a1611="http://schemas.microsoft.com/office/drawing/2016/11/main" r:id="rId3"/>
                    </a:ext>
                  </a:extLst>
                </a:blip>
              </a:buBlip>
            </a:pPr>
            <a:r>
              <a:rPr lang="en-US" sz="1600" dirty="0"/>
              <a:t>Discussion about the </a:t>
            </a:r>
            <a:r>
              <a:rPr lang="en-US" sz="1600" b="1" dirty="0"/>
              <a:t>end-use application</a:t>
            </a:r>
            <a:r>
              <a:rPr lang="en-US" sz="1600" dirty="0"/>
              <a:t>.</a:t>
            </a:r>
            <a:br>
              <a:rPr lang="en-US" sz="1600" dirty="0"/>
            </a:br>
            <a:r>
              <a:rPr lang="en-US" sz="1600" dirty="0"/>
              <a:t>(This should be done between the manufacturer, laboratory, and certification body)</a:t>
            </a:r>
          </a:p>
        </p:txBody>
      </p:sp>
      <p:sp>
        <p:nvSpPr>
          <p:cNvPr id="7" name="Arrow: Up 6">
            <a:extLst>
              <a:ext uri="{FF2B5EF4-FFF2-40B4-BE49-F238E27FC236}">
                <a16:creationId xmlns:a16="http://schemas.microsoft.com/office/drawing/2014/main" id="{203295A0-9952-9804-2001-B77985C192D7}"/>
              </a:ext>
            </a:extLst>
          </p:cNvPr>
          <p:cNvSpPr/>
          <p:nvPr/>
        </p:nvSpPr>
        <p:spPr>
          <a:xfrm>
            <a:off x="609599" y="1511300"/>
            <a:ext cx="1019175" cy="4413250"/>
          </a:xfrm>
          <a:prstGeom prst="upArrow">
            <a:avLst>
              <a:gd name="adj1" fmla="val 30642"/>
              <a:gd name="adj2" fmla="val 450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196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6C9099-A916-5D84-48C5-9669D61A36A4}"/>
              </a:ext>
            </a:extLst>
          </p:cNvPr>
          <p:cNvSpPr>
            <a:spLocks noGrp="1"/>
          </p:cNvSpPr>
          <p:nvPr>
            <p:ph type="sldNum" sz="quarter" idx="12"/>
          </p:nvPr>
        </p:nvSpPr>
        <p:spPr/>
        <p:txBody>
          <a:bodyPr/>
          <a:lstStyle/>
          <a:p>
            <a:fld id="{ED1E1B58-03F3-4488-81BA-79C136182A5A}" type="slidenum">
              <a:rPr lang="en-US" smtClean="0"/>
              <a:pPr/>
              <a:t>11</a:t>
            </a:fld>
            <a:endParaRPr lang="en-US"/>
          </a:p>
        </p:txBody>
      </p:sp>
      <p:sp>
        <p:nvSpPr>
          <p:cNvPr id="5" name="Title 4">
            <a:extLst>
              <a:ext uri="{FF2B5EF4-FFF2-40B4-BE49-F238E27FC236}">
                <a16:creationId xmlns:a16="http://schemas.microsoft.com/office/drawing/2014/main" id="{A38340FC-8A79-AC79-7798-C83813411617}"/>
              </a:ext>
            </a:extLst>
          </p:cNvPr>
          <p:cNvSpPr>
            <a:spLocks noGrp="1"/>
          </p:cNvSpPr>
          <p:nvPr>
            <p:ph type="title"/>
          </p:nvPr>
        </p:nvSpPr>
        <p:spPr>
          <a:xfrm>
            <a:off x="609599" y="0"/>
            <a:ext cx="9518365" cy="1082040"/>
          </a:xfrm>
        </p:spPr>
        <p:txBody>
          <a:bodyPr/>
          <a:lstStyle/>
          <a:p>
            <a:r>
              <a:rPr lang="en-US" dirty="0"/>
              <a:t>7. Testing (rules to be considered)</a:t>
            </a:r>
            <a:endParaRPr lang="en-GB" dirty="0"/>
          </a:p>
        </p:txBody>
      </p:sp>
      <p:sp>
        <p:nvSpPr>
          <p:cNvPr id="25" name="TextBox 24">
            <a:extLst>
              <a:ext uri="{FF2B5EF4-FFF2-40B4-BE49-F238E27FC236}">
                <a16:creationId xmlns:a16="http://schemas.microsoft.com/office/drawing/2014/main" id="{D4BE2DF0-6728-8CB9-1172-5A270C67AAA6}"/>
              </a:ext>
            </a:extLst>
          </p:cNvPr>
          <p:cNvSpPr txBox="1"/>
          <p:nvPr/>
        </p:nvSpPr>
        <p:spPr>
          <a:xfrm>
            <a:off x="1628773" y="5111750"/>
            <a:ext cx="8499191" cy="584775"/>
          </a:xfrm>
          <a:prstGeom prst="rect">
            <a:avLst/>
          </a:prstGeom>
          <a:noFill/>
        </p:spPr>
        <p:txBody>
          <a:bodyPr wrap="square" rtlCol="0">
            <a:spAutoFit/>
          </a:bodyPr>
          <a:lstStyle/>
          <a:p>
            <a:pPr marL="285750" indent="-285750">
              <a:buBlip>
                <a:blip r:embed="rId2">
                  <a:extLst>
                    <a:ext uri="{837473B0-CC2E-450A-ABE3-18F120FF3D39}">
                      <a1611:picAttrSrcUrl xmlns:a1611="http://schemas.microsoft.com/office/drawing/2016/11/main" r:id="rId3"/>
                    </a:ext>
                  </a:extLst>
                </a:blip>
              </a:buBlip>
            </a:pPr>
            <a:r>
              <a:rPr lang="en-US" sz="1600" dirty="0"/>
              <a:t>Discussion about the </a:t>
            </a:r>
            <a:r>
              <a:rPr lang="en-US" sz="1600" b="1" dirty="0"/>
              <a:t>end-use application</a:t>
            </a:r>
            <a:r>
              <a:rPr lang="en-US" sz="1600" dirty="0"/>
              <a:t>.</a:t>
            </a:r>
            <a:br>
              <a:rPr lang="en-US" sz="1600" dirty="0"/>
            </a:br>
            <a:r>
              <a:rPr lang="en-US" sz="1600" dirty="0"/>
              <a:t>(This should be done between the manufacturer, laboratory, and certification body)</a:t>
            </a:r>
          </a:p>
        </p:txBody>
      </p:sp>
      <p:sp>
        <p:nvSpPr>
          <p:cNvPr id="7" name="Arrow: Up 6">
            <a:extLst>
              <a:ext uri="{FF2B5EF4-FFF2-40B4-BE49-F238E27FC236}">
                <a16:creationId xmlns:a16="http://schemas.microsoft.com/office/drawing/2014/main" id="{203295A0-9952-9804-2001-B77985C192D7}"/>
              </a:ext>
            </a:extLst>
          </p:cNvPr>
          <p:cNvSpPr/>
          <p:nvPr/>
        </p:nvSpPr>
        <p:spPr>
          <a:xfrm>
            <a:off x="609599" y="1511300"/>
            <a:ext cx="1019175" cy="4413250"/>
          </a:xfrm>
          <a:prstGeom prst="upArrow">
            <a:avLst>
              <a:gd name="adj1" fmla="val 30642"/>
              <a:gd name="adj2" fmla="val 450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B0CD692-39ED-C803-0925-43153D44B296}"/>
              </a:ext>
            </a:extLst>
          </p:cNvPr>
          <p:cNvSpPr txBox="1"/>
          <p:nvPr/>
        </p:nvSpPr>
        <p:spPr>
          <a:xfrm>
            <a:off x="1628773" y="3797376"/>
            <a:ext cx="7738534" cy="885114"/>
          </a:xfrm>
          <a:prstGeom prst="rect">
            <a:avLst/>
          </a:prstGeom>
          <a:noFill/>
        </p:spPr>
        <p:txBody>
          <a:bodyPr wrap="square">
            <a:spAutoFit/>
          </a:bodyPr>
          <a:lstStyle/>
          <a:p>
            <a:pPr marL="285750" indent="-285750">
              <a:lnSpc>
                <a:spcPct val="150000"/>
              </a:lnSpc>
              <a:buBlip>
                <a:blip r:embed="rId2">
                  <a:extLst>
                    <a:ext uri="{837473B0-CC2E-450A-ABE3-18F120FF3D39}">
                      <a1611:picAttrSrcUrl xmlns:a1611="http://schemas.microsoft.com/office/drawing/2016/11/main" r:id="rId3"/>
                    </a:ext>
                  </a:extLst>
                </a:blip>
              </a:buBlip>
            </a:pPr>
            <a:r>
              <a:rPr lang="en-US" sz="1600" dirty="0"/>
              <a:t>Based</a:t>
            </a:r>
            <a:r>
              <a:rPr lang="en-US" sz="2000" dirty="0"/>
              <a:t> </a:t>
            </a:r>
            <a:r>
              <a:rPr lang="en-US" sz="1600" dirty="0"/>
              <a:t>on the end-use application number of samples from each configuration and design of the firestop system is defined.</a:t>
            </a:r>
          </a:p>
        </p:txBody>
      </p:sp>
    </p:spTree>
    <p:extLst>
      <p:ext uri="{BB962C8B-B14F-4D97-AF65-F5344CB8AC3E}">
        <p14:creationId xmlns:p14="http://schemas.microsoft.com/office/powerpoint/2010/main" val="288549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6C9099-A916-5D84-48C5-9669D61A36A4}"/>
              </a:ext>
            </a:extLst>
          </p:cNvPr>
          <p:cNvSpPr>
            <a:spLocks noGrp="1"/>
          </p:cNvSpPr>
          <p:nvPr>
            <p:ph type="sldNum" sz="quarter" idx="12"/>
          </p:nvPr>
        </p:nvSpPr>
        <p:spPr/>
        <p:txBody>
          <a:bodyPr/>
          <a:lstStyle/>
          <a:p>
            <a:fld id="{ED1E1B58-03F3-4488-81BA-79C136182A5A}" type="slidenum">
              <a:rPr lang="en-US" smtClean="0"/>
              <a:pPr/>
              <a:t>12</a:t>
            </a:fld>
            <a:endParaRPr lang="en-US"/>
          </a:p>
        </p:txBody>
      </p:sp>
      <p:sp>
        <p:nvSpPr>
          <p:cNvPr id="5" name="Title 4">
            <a:extLst>
              <a:ext uri="{FF2B5EF4-FFF2-40B4-BE49-F238E27FC236}">
                <a16:creationId xmlns:a16="http://schemas.microsoft.com/office/drawing/2014/main" id="{A38340FC-8A79-AC79-7798-C83813411617}"/>
              </a:ext>
            </a:extLst>
          </p:cNvPr>
          <p:cNvSpPr>
            <a:spLocks noGrp="1"/>
          </p:cNvSpPr>
          <p:nvPr>
            <p:ph type="title"/>
          </p:nvPr>
        </p:nvSpPr>
        <p:spPr>
          <a:xfrm>
            <a:off x="609599" y="0"/>
            <a:ext cx="9579430" cy="1082040"/>
          </a:xfrm>
        </p:spPr>
        <p:txBody>
          <a:bodyPr/>
          <a:lstStyle/>
          <a:p>
            <a:r>
              <a:rPr lang="en-US" dirty="0"/>
              <a:t>7. Testing (rules to be considered)</a:t>
            </a:r>
            <a:endParaRPr lang="en-GB" dirty="0"/>
          </a:p>
        </p:txBody>
      </p:sp>
      <p:sp>
        <p:nvSpPr>
          <p:cNvPr id="25" name="TextBox 24">
            <a:extLst>
              <a:ext uri="{FF2B5EF4-FFF2-40B4-BE49-F238E27FC236}">
                <a16:creationId xmlns:a16="http://schemas.microsoft.com/office/drawing/2014/main" id="{D4BE2DF0-6728-8CB9-1172-5A270C67AAA6}"/>
              </a:ext>
            </a:extLst>
          </p:cNvPr>
          <p:cNvSpPr txBox="1"/>
          <p:nvPr/>
        </p:nvSpPr>
        <p:spPr>
          <a:xfrm>
            <a:off x="1628773" y="5111750"/>
            <a:ext cx="8499191" cy="584775"/>
          </a:xfrm>
          <a:prstGeom prst="rect">
            <a:avLst/>
          </a:prstGeom>
          <a:noFill/>
        </p:spPr>
        <p:txBody>
          <a:bodyPr wrap="square" rtlCol="0">
            <a:spAutoFit/>
          </a:bodyPr>
          <a:lstStyle/>
          <a:p>
            <a:pPr marL="285750" indent="-285750">
              <a:buBlip>
                <a:blip r:embed="rId2">
                  <a:extLst>
                    <a:ext uri="{837473B0-CC2E-450A-ABE3-18F120FF3D39}">
                      <a1611:picAttrSrcUrl xmlns:a1611="http://schemas.microsoft.com/office/drawing/2016/11/main" r:id="rId3"/>
                    </a:ext>
                  </a:extLst>
                </a:blip>
              </a:buBlip>
            </a:pPr>
            <a:r>
              <a:rPr lang="en-US" sz="1600" dirty="0"/>
              <a:t>Discussion about the </a:t>
            </a:r>
            <a:r>
              <a:rPr lang="en-US" sz="1600" b="1" dirty="0"/>
              <a:t>end-use application</a:t>
            </a:r>
            <a:r>
              <a:rPr lang="en-US" sz="1600" dirty="0"/>
              <a:t>.</a:t>
            </a:r>
            <a:br>
              <a:rPr lang="en-US" sz="1600" dirty="0"/>
            </a:br>
            <a:r>
              <a:rPr lang="en-US" sz="1600" dirty="0"/>
              <a:t>(This should be done between the manufacturer, laboratory, and certification body)</a:t>
            </a:r>
          </a:p>
        </p:txBody>
      </p:sp>
      <p:sp>
        <p:nvSpPr>
          <p:cNvPr id="7" name="Arrow: Up 6">
            <a:extLst>
              <a:ext uri="{FF2B5EF4-FFF2-40B4-BE49-F238E27FC236}">
                <a16:creationId xmlns:a16="http://schemas.microsoft.com/office/drawing/2014/main" id="{203295A0-9952-9804-2001-B77985C192D7}"/>
              </a:ext>
            </a:extLst>
          </p:cNvPr>
          <p:cNvSpPr/>
          <p:nvPr/>
        </p:nvSpPr>
        <p:spPr>
          <a:xfrm>
            <a:off x="609599" y="1511300"/>
            <a:ext cx="1019175" cy="4413250"/>
          </a:xfrm>
          <a:prstGeom prst="upArrow">
            <a:avLst>
              <a:gd name="adj1" fmla="val 30642"/>
              <a:gd name="adj2" fmla="val 450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B0CD692-39ED-C803-0925-43153D44B296}"/>
              </a:ext>
            </a:extLst>
          </p:cNvPr>
          <p:cNvSpPr txBox="1"/>
          <p:nvPr/>
        </p:nvSpPr>
        <p:spPr>
          <a:xfrm>
            <a:off x="1628773" y="3839318"/>
            <a:ext cx="7738534" cy="885114"/>
          </a:xfrm>
          <a:prstGeom prst="rect">
            <a:avLst/>
          </a:prstGeom>
          <a:noFill/>
        </p:spPr>
        <p:txBody>
          <a:bodyPr wrap="square">
            <a:spAutoFit/>
          </a:bodyPr>
          <a:lstStyle/>
          <a:p>
            <a:pPr marL="285750" indent="-285750">
              <a:lnSpc>
                <a:spcPct val="150000"/>
              </a:lnSpc>
              <a:buBlip>
                <a:blip r:embed="rId2">
                  <a:extLst>
                    <a:ext uri="{837473B0-CC2E-450A-ABE3-18F120FF3D39}">
                      <a1611:picAttrSrcUrl xmlns:a1611="http://schemas.microsoft.com/office/drawing/2016/11/main" r:id="rId3"/>
                    </a:ext>
                  </a:extLst>
                </a:blip>
              </a:buBlip>
            </a:pPr>
            <a:r>
              <a:rPr lang="en-US" sz="1600" dirty="0"/>
              <a:t>Based</a:t>
            </a:r>
            <a:r>
              <a:rPr lang="en-US" sz="2000" dirty="0"/>
              <a:t> </a:t>
            </a:r>
            <a:r>
              <a:rPr lang="en-US" sz="1600" dirty="0"/>
              <a:t>on the end-use application number of samples from each configuration and design of the firestop system is defined.</a:t>
            </a:r>
          </a:p>
        </p:txBody>
      </p:sp>
      <p:sp>
        <p:nvSpPr>
          <p:cNvPr id="6" name="TextBox 5">
            <a:extLst>
              <a:ext uri="{FF2B5EF4-FFF2-40B4-BE49-F238E27FC236}">
                <a16:creationId xmlns:a16="http://schemas.microsoft.com/office/drawing/2014/main" id="{6210438C-07AD-F355-4189-E892FB7F57F6}"/>
              </a:ext>
            </a:extLst>
          </p:cNvPr>
          <p:cNvSpPr txBox="1"/>
          <p:nvPr/>
        </p:nvSpPr>
        <p:spPr>
          <a:xfrm>
            <a:off x="1628774" y="3028552"/>
            <a:ext cx="7738533" cy="423449"/>
          </a:xfrm>
          <a:prstGeom prst="rect">
            <a:avLst/>
          </a:prstGeom>
          <a:noFill/>
        </p:spPr>
        <p:txBody>
          <a:bodyPr wrap="square">
            <a:spAutoFit/>
          </a:bodyPr>
          <a:lstStyle/>
          <a:p>
            <a:pPr marL="285750" indent="-285750">
              <a:lnSpc>
                <a:spcPct val="150000"/>
              </a:lnSpc>
              <a:buBlip>
                <a:blip r:embed="rId2">
                  <a:extLst>
                    <a:ext uri="{837473B0-CC2E-450A-ABE3-18F120FF3D39}">
                      <a1611:picAttrSrcUrl xmlns:a1611="http://schemas.microsoft.com/office/drawing/2016/11/main" r:id="rId3"/>
                    </a:ext>
                  </a:extLst>
                </a:blip>
              </a:buBlip>
            </a:pPr>
            <a:r>
              <a:rPr lang="en-US" sz="1600" b="1" dirty="0"/>
              <a:t>Sampling</a:t>
            </a:r>
            <a:r>
              <a:rPr lang="en-US" sz="1600" dirty="0"/>
              <a:t> of the test specimens</a:t>
            </a:r>
            <a:r>
              <a:rPr lang="pl-PL" sz="1600" dirty="0"/>
              <a:t> </a:t>
            </a:r>
            <a:r>
              <a:rPr lang="en-US" sz="1600" dirty="0"/>
              <a:t>by the Certification Body before the test.</a:t>
            </a:r>
          </a:p>
        </p:txBody>
      </p:sp>
    </p:spTree>
    <p:extLst>
      <p:ext uri="{BB962C8B-B14F-4D97-AF65-F5344CB8AC3E}">
        <p14:creationId xmlns:p14="http://schemas.microsoft.com/office/powerpoint/2010/main" val="3703343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6C9099-A916-5D84-48C5-9669D61A36A4}"/>
              </a:ext>
            </a:extLst>
          </p:cNvPr>
          <p:cNvSpPr>
            <a:spLocks noGrp="1"/>
          </p:cNvSpPr>
          <p:nvPr>
            <p:ph type="sldNum" sz="quarter" idx="12"/>
          </p:nvPr>
        </p:nvSpPr>
        <p:spPr/>
        <p:txBody>
          <a:bodyPr/>
          <a:lstStyle/>
          <a:p>
            <a:fld id="{ED1E1B58-03F3-4488-81BA-79C136182A5A}" type="slidenum">
              <a:rPr lang="en-US" smtClean="0"/>
              <a:pPr/>
              <a:t>13</a:t>
            </a:fld>
            <a:endParaRPr lang="en-US"/>
          </a:p>
        </p:txBody>
      </p:sp>
      <p:sp>
        <p:nvSpPr>
          <p:cNvPr id="5" name="Title 4">
            <a:extLst>
              <a:ext uri="{FF2B5EF4-FFF2-40B4-BE49-F238E27FC236}">
                <a16:creationId xmlns:a16="http://schemas.microsoft.com/office/drawing/2014/main" id="{A38340FC-8A79-AC79-7798-C83813411617}"/>
              </a:ext>
            </a:extLst>
          </p:cNvPr>
          <p:cNvSpPr>
            <a:spLocks noGrp="1"/>
          </p:cNvSpPr>
          <p:nvPr>
            <p:ph type="title"/>
          </p:nvPr>
        </p:nvSpPr>
        <p:spPr>
          <a:xfrm>
            <a:off x="609599" y="0"/>
            <a:ext cx="8757708" cy="1082040"/>
          </a:xfrm>
        </p:spPr>
        <p:txBody>
          <a:bodyPr/>
          <a:lstStyle/>
          <a:p>
            <a:r>
              <a:rPr lang="en-US" dirty="0"/>
              <a:t>7. Testing (rules to be considered)</a:t>
            </a:r>
            <a:endParaRPr lang="en-GB" dirty="0"/>
          </a:p>
        </p:txBody>
      </p:sp>
      <p:sp>
        <p:nvSpPr>
          <p:cNvPr id="25" name="TextBox 24">
            <a:extLst>
              <a:ext uri="{FF2B5EF4-FFF2-40B4-BE49-F238E27FC236}">
                <a16:creationId xmlns:a16="http://schemas.microsoft.com/office/drawing/2014/main" id="{D4BE2DF0-6728-8CB9-1172-5A270C67AAA6}"/>
              </a:ext>
            </a:extLst>
          </p:cNvPr>
          <p:cNvSpPr txBox="1"/>
          <p:nvPr/>
        </p:nvSpPr>
        <p:spPr>
          <a:xfrm>
            <a:off x="1628773" y="5111750"/>
            <a:ext cx="8499191" cy="584775"/>
          </a:xfrm>
          <a:prstGeom prst="rect">
            <a:avLst/>
          </a:prstGeom>
          <a:noFill/>
        </p:spPr>
        <p:txBody>
          <a:bodyPr wrap="square" rtlCol="0">
            <a:spAutoFit/>
          </a:bodyPr>
          <a:lstStyle/>
          <a:p>
            <a:pPr marL="285750" indent="-285750">
              <a:buBlip>
                <a:blip r:embed="rId2">
                  <a:extLst>
                    <a:ext uri="{837473B0-CC2E-450A-ABE3-18F120FF3D39}">
                      <a1611:picAttrSrcUrl xmlns:a1611="http://schemas.microsoft.com/office/drawing/2016/11/main" r:id="rId3"/>
                    </a:ext>
                  </a:extLst>
                </a:blip>
              </a:buBlip>
            </a:pPr>
            <a:r>
              <a:rPr lang="en-US" sz="1600" dirty="0"/>
              <a:t>Discussion about the </a:t>
            </a:r>
            <a:r>
              <a:rPr lang="en-US" sz="1600" b="1" dirty="0"/>
              <a:t>end-use application</a:t>
            </a:r>
            <a:r>
              <a:rPr lang="en-US" sz="1600" dirty="0"/>
              <a:t>.</a:t>
            </a:r>
            <a:br>
              <a:rPr lang="en-US" sz="1600" dirty="0"/>
            </a:br>
            <a:r>
              <a:rPr lang="en-US" sz="1600" dirty="0"/>
              <a:t>(This should be done between the manufacturer, laboratory, and certification body)</a:t>
            </a:r>
          </a:p>
        </p:txBody>
      </p:sp>
      <p:sp>
        <p:nvSpPr>
          <p:cNvPr id="7" name="Arrow: Up 6">
            <a:extLst>
              <a:ext uri="{FF2B5EF4-FFF2-40B4-BE49-F238E27FC236}">
                <a16:creationId xmlns:a16="http://schemas.microsoft.com/office/drawing/2014/main" id="{203295A0-9952-9804-2001-B77985C192D7}"/>
              </a:ext>
            </a:extLst>
          </p:cNvPr>
          <p:cNvSpPr/>
          <p:nvPr/>
        </p:nvSpPr>
        <p:spPr>
          <a:xfrm>
            <a:off x="609599" y="1511300"/>
            <a:ext cx="1019175" cy="4413250"/>
          </a:xfrm>
          <a:prstGeom prst="upArrow">
            <a:avLst>
              <a:gd name="adj1" fmla="val 30642"/>
              <a:gd name="adj2" fmla="val 450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B0CD692-39ED-C803-0925-43153D44B296}"/>
              </a:ext>
            </a:extLst>
          </p:cNvPr>
          <p:cNvSpPr txBox="1"/>
          <p:nvPr/>
        </p:nvSpPr>
        <p:spPr>
          <a:xfrm>
            <a:off x="1628773" y="3839318"/>
            <a:ext cx="7738534" cy="885114"/>
          </a:xfrm>
          <a:prstGeom prst="rect">
            <a:avLst/>
          </a:prstGeom>
          <a:noFill/>
        </p:spPr>
        <p:txBody>
          <a:bodyPr wrap="square">
            <a:spAutoFit/>
          </a:bodyPr>
          <a:lstStyle/>
          <a:p>
            <a:pPr marL="285750" indent="-285750">
              <a:lnSpc>
                <a:spcPct val="150000"/>
              </a:lnSpc>
              <a:buBlip>
                <a:blip r:embed="rId2">
                  <a:extLst>
                    <a:ext uri="{837473B0-CC2E-450A-ABE3-18F120FF3D39}">
                      <a1611:picAttrSrcUrl xmlns:a1611="http://schemas.microsoft.com/office/drawing/2016/11/main" r:id="rId3"/>
                    </a:ext>
                  </a:extLst>
                </a:blip>
              </a:buBlip>
            </a:pPr>
            <a:r>
              <a:rPr lang="en-US" sz="1600" dirty="0"/>
              <a:t>Based</a:t>
            </a:r>
            <a:r>
              <a:rPr lang="en-US" sz="2000" dirty="0"/>
              <a:t> </a:t>
            </a:r>
            <a:r>
              <a:rPr lang="en-US" sz="1600" dirty="0"/>
              <a:t>on the end-use application number of samples from each configuration and design of the firestop system is defined.</a:t>
            </a:r>
          </a:p>
        </p:txBody>
      </p:sp>
      <p:sp>
        <p:nvSpPr>
          <p:cNvPr id="6" name="TextBox 5">
            <a:extLst>
              <a:ext uri="{FF2B5EF4-FFF2-40B4-BE49-F238E27FC236}">
                <a16:creationId xmlns:a16="http://schemas.microsoft.com/office/drawing/2014/main" id="{6210438C-07AD-F355-4189-E892FB7F57F6}"/>
              </a:ext>
            </a:extLst>
          </p:cNvPr>
          <p:cNvSpPr txBox="1"/>
          <p:nvPr/>
        </p:nvSpPr>
        <p:spPr>
          <a:xfrm>
            <a:off x="1628774" y="3028552"/>
            <a:ext cx="8291603" cy="423449"/>
          </a:xfrm>
          <a:prstGeom prst="rect">
            <a:avLst/>
          </a:prstGeom>
          <a:noFill/>
        </p:spPr>
        <p:txBody>
          <a:bodyPr wrap="square">
            <a:spAutoFit/>
          </a:bodyPr>
          <a:lstStyle/>
          <a:p>
            <a:pPr marL="285750" indent="-285750">
              <a:lnSpc>
                <a:spcPct val="150000"/>
              </a:lnSpc>
              <a:buBlip>
                <a:blip r:embed="rId2">
                  <a:extLst>
                    <a:ext uri="{837473B0-CC2E-450A-ABE3-18F120FF3D39}">
                      <a1611:picAttrSrcUrl xmlns:a1611="http://schemas.microsoft.com/office/drawing/2016/11/main" r:id="rId3"/>
                    </a:ext>
                  </a:extLst>
                </a:blip>
              </a:buBlip>
            </a:pPr>
            <a:r>
              <a:rPr lang="en-US" sz="1600" b="1" dirty="0"/>
              <a:t>Sampling</a:t>
            </a:r>
            <a:r>
              <a:rPr lang="en-US" sz="1600" dirty="0"/>
              <a:t> of the test specimens</a:t>
            </a:r>
            <a:r>
              <a:rPr lang="pl-PL" sz="1600" dirty="0"/>
              <a:t> </a:t>
            </a:r>
            <a:r>
              <a:rPr lang="en-US" sz="1600" dirty="0"/>
              <a:t>by the Certification Body before the test(e.g. ESL certification).</a:t>
            </a:r>
          </a:p>
        </p:txBody>
      </p:sp>
      <p:sp>
        <p:nvSpPr>
          <p:cNvPr id="8" name="TextBox 7">
            <a:extLst>
              <a:ext uri="{FF2B5EF4-FFF2-40B4-BE49-F238E27FC236}">
                <a16:creationId xmlns:a16="http://schemas.microsoft.com/office/drawing/2014/main" id="{FA8A5A80-B942-E24C-D749-3FA14823CF03}"/>
              </a:ext>
            </a:extLst>
          </p:cNvPr>
          <p:cNvSpPr txBox="1"/>
          <p:nvPr/>
        </p:nvSpPr>
        <p:spPr>
          <a:xfrm>
            <a:off x="1628774" y="2133882"/>
            <a:ext cx="7196666" cy="423449"/>
          </a:xfrm>
          <a:prstGeom prst="rect">
            <a:avLst/>
          </a:prstGeom>
          <a:noFill/>
        </p:spPr>
        <p:txBody>
          <a:bodyPr wrap="square">
            <a:spAutoFit/>
          </a:bodyPr>
          <a:lstStyle/>
          <a:p>
            <a:pPr marL="285750" indent="-285750">
              <a:lnSpc>
                <a:spcPct val="150000"/>
              </a:lnSpc>
              <a:buBlip>
                <a:blip r:embed="rId2">
                  <a:extLst>
                    <a:ext uri="{837473B0-CC2E-450A-ABE3-18F120FF3D39}">
                      <a1611:picAttrSrcUrl xmlns:a1611="http://schemas.microsoft.com/office/drawing/2016/11/main" r:id="rId3"/>
                    </a:ext>
                  </a:extLst>
                </a:blip>
              </a:buBlip>
            </a:pPr>
            <a:r>
              <a:rPr lang="en-US" sz="1600" dirty="0"/>
              <a:t>Fire resistance test on the </a:t>
            </a:r>
            <a:r>
              <a:rPr lang="en-US" sz="1600" b="1" dirty="0"/>
              <a:t>representative samples.</a:t>
            </a:r>
          </a:p>
        </p:txBody>
      </p:sp>
    </p:spTree>
    <p:extLst>
      <p:ext uri="{BB962C8B-B14F-4D97-AF65-F5344CB8AC3E}">
        <p14:creationId xmlns:p14="http://schemas.microsoft.com/office/powerpoint/2010/main" val="760045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0ABD0E-09A3-246B-0B01-D6A51142D099}"/>
              </a:ext>
            </a:extLst>
          </p:cNvPr>
          <p:cNvSpPr>
            <a:spLocks noGrp="1"/>
          </p:cNvSpPr>
          <p:nvPr>
            <p:ph type="sldNum" sz="quarter" idx="12"/>
          </p:nvPr>
        </p:nvSpPr>
        <p:spPr/>
        <p:txBody>
          <a:bodyPr/>
          <a:lstStyle/>
          <a:p>
            <a:fld id="{ED1E1B58-03F3-4488-81BA-79C136182A5A}" type="slidenum">
              <a:rPr lang="en-US" smtClean="0"/>
              <a:pPr/>
              <a:t>14</a:t>
            </a:fld>
            <a:endParaRPr lang="en-US" dirty="0"/>
          </a:p>
        </p:txBody>
      </p:sp>
      <p:sp>
        <p:nvSpPr>
          <p:cNvPr id="3" name="Title 2">
            <a:extLst>
              <a:ext uri="{FF2B5EF4-FFF2-40B4-BE49-F238E27FC236}">
                <a16:creationId xmlns:a16="http://schemas.microsoft.com/office/drawing/2014/main" id="{A6987763-3998-719D-E299-EDB82C3BA3ED}"/>
              </a:ext>
            </a:extLst>
          </p:cNvPr>
          <p:cNvSpPr>
            <a:spLocks noGrp="1"/>
          </p:cNvSpPr>
          <p:nvPr>
            <p:ph type="title"/>
          </p:nvPr>
        </p:nvSpPr>
        <p:spPr>
          <a:xfrm>
            <a:off x="559525" y="0"/>
            <a:ext cx="10515600" cy="1082040"/>
          </a:xfrm>
        </p:spPr>
        <p:txBody>
          <a:bodyPr/>
          <a:lstStyle/>
          <a:p>
            <a:r>
              <a:rPr lang="en-US" dirty="0"/>
              <a:t>8. Testing Scope As Per EN 1366-3</a:t>
            </a:r>
          </a:p>
        </p:txBody>
      </p:sp>
      <p:sp>
        <p:nvSpPr>
          <p:cNvPr id="5" name="Arrow: Pentagon 6">
            <a:extLst>
              <a:ext uri="{FF2B5EF4-FFF2-40B4-BE49-F238E27FC236}">
                <a16:creationId xmlns:a16="http://schemas.microsoft.com/office/drawing/2014/main" id="{C05CE7B3-11C1-888A-CF9A-A454035133A5}"/>
              </a:ext>
            </a:extLst>
          </p:cNvPr>
          <p:cNvSpPr txBox="1"/>
          <p:nvPr/>
        </p:nvSpPr>
        <p:spPr>
          <a:xfrm flipH="1">
            <a:off x="456663" y="1199837"/>
            <a:ext cx="7795238" cy="107109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8795" tIns="53340" rIns="99568" bIns="53340" numCol="1" spcCol="1270" anchor="t" anchorCtr="0">
            <a:noAutofit/>
          </a:bodyPr>
          <a:lstStyle/>
          <a:p>
            <a:pPr marL="342900" indent="-342900" algn="just" defTabSz="622300">
              <a:spcBef>
                <a:spcPct val="0"/>
              </a:spcBef>
              <a:spcAft>
                <a:spcPts val="800"/>
              </a:spcAft>
              <a:buBlip>
                <a:blip r:embed="rId3">
                  <a:extLst>
                    <a:ext uri="{837473B0-CC2E-450A-ABE3-18F120FF3D39}">
                      <a1611:picAttrSrcUrl xmlns:a1611="http://schemas.microsoft.com/office/drawing/2016/11/main" r:id="rId4"/>
                    </a:ext>
                  </a:extLst>
                </a:blip>
              </a:buBlip>
              <a:tabLst>
                <a:tab pos="7315200" algn="l"/>
                <a:tab pos="10693400" algn="l"/>
              </a:tabLst>
            </a:pPr>
            <a:r>
              <a:rPr lang="en-US" sz="1600" b="1" dirty="0">
                <a:solidFill>
                  <a:srgbClr val="4C4E51"/>
                </a:solidFill>
                <a:latin typeface="Noto Sans"/>
                <a:ea typeface="Noto Sans"/>
                <a:cs typeface="Noto Sans"/>
              </a:rPr>
              <a:t>EN 1366-3 </a:t>
            </a:r>
            <a:r>
              <a:rPr lang="en-US" sz="1600" dirty="0">
                <a:solidFill>
                  <a:srgbClr val="4C4E51"/>
                </a:solidFill>
                <a:latin typeface="Noto Sans"/>
                <a:ea typeface="Noto Sans"/>
                <a:cs typeface="Noto Sans"/>
              </a:rPr>
              <a:t>specifies the method of test and criteria for the evaluation of the ability of a penetration seal to maintain the fire resistance of a separating element (fire-rated wall or floor) at the point it has been penetrated by a service or services</a:t>
            </a:r>
          </a:p>
        </p:txBody>
      </p:sp>
      <p:sp>
        <p:nvSpPr>
          <p:cNvPr id="6" name="Arrow: Pentagon 6">
            <a:extLst>
              <a:ext uri="{FF2B5EF4-FFF2-40B4-BE49-F238E27FC236}">
                <a16:creationId xmlns:a16="http://schemas.microsoft.com/office/drawing/2014/main" id="{14BFE56D-BDF2-8BDC-805D-2D6B855B6973}"/>
              </a:ext>
            </a:extLst>
          </p:cNvPr>
          <p:cNvSpPr txBox="1"/>
          <p:nvPr/>
        </p:nvSpPr>
        <p:spPr>
          <a:xfrm flipH="1">
            <a:off x="475698" y="2395590"/>
            <a:ext cx="7795238" cy="298027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8795" tIns="53340" rIns="99568" bIns="53340" numCol="1" spcCol="1270" anchor="t" anchorCtr="0">
            <a:noAutofit/>
          </a:bodyPr>
          <a:lstStyle/>
          <a:p>
            <a:pPr marL="342900" indent="-342900" algn="just" defTabSz="622300">
              <a:spcBef>
                <a:spcPct val="0"/>
              </a:spcBef>
              <a:spcAft>
                <a:spcPts val="800"/>
              </a:spcAft>
              <a:buBlip>
                <a:blip r:embed="rId3">
                  <a:extLst>
                    <a:ext uri="{837473B0-CC2E-450A-ABE3-18F120FF3D39}">
                      <a1611:picAttrSrcUrl xmlns:a1611="http://schemas.microsoft.com/office/drawing/2016/11/main" r:id="rId4"/>
                    </a:ext>
                  </a:extLst>
                </a:blip>
              </a:buBlip>
              <a:tabLst>
                <a:tab pos="7315200" algn="l"/>
                <a:tab pos="10693400" algn="l"/>
              </a:tabLst>
            </a:pPr>
            <a:r>
              <a:rPr lang="en-US" sz="1600" dirty="0">
                <a:solidFill>
                  <a:srgbClr val="4C4E51"/>
                </a:solidFill>
                <a:latin typeface="Noto Sans"/>
                <a:ea typeface="Noto Sans"/>
                <a:cs typeface="Noto Sans"/>
              </a:rPr>
              <a:t>Penetration seals (a.k.a. “through penetration fire stopping systems”) used for service penetrations such as:</a:t>
            </a:r>
          </a:p>
          <a:p>
            <a:pPr marL="631825" indent="-285750" algn="just" defTabSz="622300">
              <a:spcBef>
                <a:spcPct val="0"/>
              </a:spcBef>
              <a:spcAft>
                <a:spcPts val="800"/>
              </a:spcAft>
              <a:buBlip>
                <a:blip r:embed="rId3">
                  <a:extLst>
                    <a:ext uri="{837473B0-CC2E-450A-ABE3-18F120FF3D39}">
                      <a1611:picAttrSrcUrl xmlns:a1611="http://schemas.microsoft.com/office/drawing/2016/11/main" r:id="rId4"/>
                    </a:ext>
                  </a:extLst>
                </a:blip>
              </a:buBlip>
              <a:tabLst>
                <a:tab pos="7315200" algn="l"/>
                <a:tab pos="10693400" algn="l"/>
              </a:tabLst>
            </a:pPr>
            <a:r>
              <a:rPr lang="en-US" sz="1600" dirty="0">
                <a:solidFill>
                  <a:srgbClr val="4C4E51"/>
                </a:solidFill>
                <a:latin typeface="Noto Sans"/>
                <a:ea typeface="Noto Sans"/>
                <a:cs typeface="Noto Sans"/>
              </a:rPr>
              <a:t>Cable penetration (with or without cable tray/cable ladder)</a:t>
            </a:r>
          </a:p>
          <a:p>
            <a:pPr marL="631825" indent="-285750" algn="just" defTabSz="622300">
              <a:spcBef>
                <a:spcPct val="0"/>
              </a:spcBef>
              <a:spcAft>
                <a:spcPts val="800"/>
              </a:spcAft>
              <a:buBlip>
                <a:blip r:embed="rId3">
                  <a:extLst>
                    <a:ext uri="{837473B0-CC2E-450A-ABE3-18F120FF3D39}">
                      <a1611:picAttrSrcUrl xmlns:a1611="http://schemas.microsoft.com/office/drawing/2016/11/main" r:id="rId4"/>
                    </a:ext>
                  </a:extLst>
                </a:blip>
              </a:buBlip>
              <a:tabLst>
                <a:tab pos="7315200" algn="l"/>
                <a:tab pos="10693400" algn="l"/>
              </a:tabLst>
            </a:pPr>
            <a:r>
              <a:rPr lang="en-US" sz="1600" dirty="0">
                <a:solidFill>
                  <a:srgbClr val="4C4E51"/>
                </a:solidFill>
                <a:latin typeface="Noto Sans"/>
                <a:ea typeface="Noto Sans"/>
                <a:cs typeface="Noto Sans"/>
              </a:rPr>
              <a:t>Cables within wall passing through Modular system penetration seals</a:t>
            </a:r>
          </a:p>
          <a:p>
            <a:pPr marL="631825" indent="-285750" algn="just" defTabSz="622300">
              <a:spcBef>
                <a:spcPct val="0"/>
              </a:spcBef>
              <a:spcAft>
                <a:spcPts val="800"/>
              </a:spcAft>
              <a:buBlip>
                <a:blip r:embed="rId3">
                  <a:extLst>
                    <a:ext uri="{837473B0-CC2E-450A-ABE3-18F120FF3D39}">
                      <a1611:picAttrSrcUrl xmlns:a1611="http://schemas.microsoft.com/office/drawing/2016/11/main" r:id="rId4"/>
                    </a:ext>
                  </a:extLst>
                </a:blip>
              </a:buBlip>
              <a:tabLst>
                <a:tab pos="7315200" algn="l"/>
                <a:tab pos="10693400" algn="l"/>
              </a:tabLst>
            </a:pPr>
            <a:r>
              <a:rPr lang="en-US" sz="1600" dirty="0">
                <a:solidFill>
                  <a:srgbClr val="4C4E51"/>
                </a:solidFill>
                <a:latin typeface="Noto Sans"/>
                <a:ea typeface="Noto Sans"/>
                <a:cs typeface="Noto Sans"/>
              </a:rPr>
              <a:t>Pipe penetration (metal, plastic pipes)</a:t>
            </a:r>
          </a:p>
          <a:p>
            <a:pPr marL="631825" indent="-285750" algn="just" defTabSz="622300">
              <a:spcBef>
                <a:spcPct val="0"/>
              </a:spcBef>
              <a:spcAft>
                <a:spcPts val="800"/>
              </a:spcAft>
              <a:buBlip>
                <a:blip r:embed="rId3">
                  <a:extLst>
                    <a:ext uri="{837473B0-CC2E-450A-ABE3-18F120FF3D39}">
                      <a1611:picAttrSrcUrl xmlns:a1611="http://schemas.microsoft.com/office/drawing/2016/11/main" r:id="rId4"/>
                    </a:ext>
                  </a:extLst>
                </a:blip>
              </a:buBlip>
              <a:tabLst>
                <a:tab pos="7315200" algn="l"/>
                <a:tab pos="10693400" algn="l"/>
              </a:tabLst>
            </a:pPr>
            <a:r>
              <a:rPr lang="en-US" sz="1600" dirty="0">
                <a:solidFill>
                  <a:srgbClr val="4C4E51"/>
                </a:solidFill>
                <a:latin typeface="Noto Sans"/>
                <a:ea typeface="Noto Sans"/>
                <a:cs typeface="Noto Sans"/>
              </a:rPr>
              <a:t>Conduits and </a:t>
            </a:r>
            <a:r>
              <a:rPr lang="en-US" sz="1600" dirty="0" err="1">
                <a:solidFill>
                  <a:srgbClr val="4C4E51"/>
                </a:solidFill>
                <a:latin typeface="Noto Sans"/>
                <a:ea typeface="Noto Sans"/>
                <a:cs typeface="Noto Sans"/>
              </a:rPr>
              <a:t>trunkings</a:t>
            </a:r>
            <a:r>
              <a:rPr lang="en-US" sz="1600" dirty="0">
                <a:solidFill>
                  <a:srgbClr val="4C4E51"/>
                </a:solidFill>
                <a:latin typeface="Noto Sans"/>
                <a:ea typeface="Noto Sans"/>
                <a:cs typeface="Noto Sans"/>
              </a:rPr>
              <a:t> for cables</a:t>
            </a:r>
          </a:p>
          <a:p>
            <a:pPr marL="631825" indent="-285750" algn="just" defTabSz="622300">
              <a:spcBef>
                <a:spcPct val="0"/>
              </a:spcBef>
              <a:spcAft>
                <a:spcPts val="800"/>
              </a:spcAft>
              <a:buBlip>
                <a:blip r:embed="rId3">
                  <a:extLst>
                    <a:ext uri="{837473B0-CC2E-450A-ABE3-18F120FF3D39}">
                      <a1611:picAttrSrcUrl xmlns:a1611="http://schemas.microsoft.com/office/drawing/2016/11/main" r:id="rId4"/>
                    </a:ext>
                  </a:extLst>
                </a:blip>
              </a:buBlip>
              <a:tabLst>
                <a:tab pos="7315200" algn="l"/>
                <a:tab pos="10693400" algn="l"/>
              </a:tabLst>
            </a:pPr>
            <a:r>
              <a:rPr lang="en-US" sz="1600" dirty="0">
                <a:solidFill>
                  <a:srgbClr val="4C4E51"/>
                </a:solidFill>
                <a:latin typeface="Noto Sans"/>
                <a:ea typeface="Noto Sans"/>
                <a:cs typeface="Noto Sans"/>
              </a:rPr>
              <a:t>Busbar / Busbar </a:t>
            </a:r>
            <a:r>
              <a:rPr lang="en-US" sz="1600" dirty="0" err="1">
                <a:solidFill>
                  <a:srgbClr val="4C4E51"/>
                </a:solidFill>
                <a:latin typeface="Noto Sans"/>
                <a:ea typeface="Noto Sans"/>
                <a:cs typeface="Noto Sans"/>
              </a:rPr>
              <a:t>Trunking</a:t>
            </a:r>
            <a:r>
              <a:rPr lang="en-US" sz="1600" dirty="0">
                <a:solidFill>
                  <a:srgbClr val="4C4E51"/>
                </a:solidFill>
                <a:latin typeface="Noto Sans"/>
                <a:ea typeface="Noto Sans"/>
                <a:cs typeface="Noto Sans"/>
              </a:rPr>
              <a:t> units</a:t>
            </a:r>
          </a:p>
          <a:p>
            <a:pPr marL="631825" indent="-285750" algn="just" defTabSz="622300">
              <a:spcBef>
                <a:spcPct val="0"/>
              </a:spcBef>
              <a:spcAft>
                <a:spcPts val="800"/>
              </a:spcAft>
              <a:buBlip>
                <a:blip r:embed="rId3">
                  <a:extLst>
                    <a:ext uri="{837473B0-CC2E-450A-ABE3-18F120FF3D39}">
                      <a1611:picAttrSrcUrl xmlns:a1611="http://schemas.microsoft.com/office/drawing/2016/11/main" r:id="rId4"/>
                    </a:ext>
                  </a:extLst>
                </a:blip>
              </a:buBlip>
              <a:tabLst>
                <a:tab pos="7315200" algn="l"/>
                <a:tab pos="10693400" algn="l"/>
              </a:tabLst>
            </a:pPr>
            <a:r>
              <a:rPr lang="en-US" sz="1600" dirty="0">
                <a:solidFill>
                  <a:srgbClr val="4C4E51"/>
                </a:solidFill>
                <a:latin typeface="Noto Sans"/>
                <a:ea typeface="Noto Sans"/>
                <a:cs typeface="Noto Sans"/>
              </a:rPr>
              <a:t>Mixed penetration (pipes + cables, other service other than cables &amp;   </a:t>
            </a:r>
          </a:p>
          <a:p>
            <a:pPr marL="631825" indent="-285750" algn="just" defTabSz="622300">
              <a:spcBef>
                <a:spcPct val="0"/>
              </a:spcBef>
              <a:spcAft>
                <a:spcPts val="800"/>
              </a:spcAft>
              <a:buBlip>
                <a:blip r:embed="rId3">
                  <a:extLst>
                    <a:ext uri="{837473B0-CC2E-450A-ABE3-18F120FF3D39}">
                      <a1611:picAttrSrcUrl xmlns:a1611="http://schemas.microsoft.com/office/drawing/2016/11/main" r:id="rId4"/>
                    </a:ext>
                  </a:extLst>
                </a:blip>
              </a:buBlip>
              <a:tabLst>
                <a:tab pos="7315200" algn="l"/>
                <a:tab pos="10693400" algn="l"/>
              </a:tabLst>
            </a:pPr>
            <a:r>
              <a:rPr lang="en-US" sz="1600" dirty="0">
                <a:solidFill>
                  <a:srgbClr val="4C4E51"/>
                </a:solidFill>
                <a:latin typeface="Noto Sans"/>
                <a:ea typeface="Noto Sans"/>
                <a:cs typeface="Noto Sans"/>
              </a:rPr>
              <a:t>  pipes)</a:t>
            </a:r>
          </a:p>
        </p:txBody>
      </p:sp>
      <p:sp>
        <p:nvSpPr>
          <p:cNvPr id="7" name="Arrow: Pentagon 6">
            <a:extLst>
              <a:ext uri="{FF2B5EF4-FFF2-40B4-BE49-F238E27FC236}">
                <a16:creationId xmlns:a16="http://schemas.microsoft.com/office/drawing/2014/main" id="{9F29B36A-03BA-9443-4F53-064B9DB4C9D3}"/>
              </a:ext>
            </a:extLst>
          </p:cNvPr>
          <p:cNvSpPr txBox="1"/>
          <p:nvPr/>
        </p:nvSpPr>
        <p:spPr>
          <a:xfrm flipH="1">
            <a:off x="559525" y="5556966"/>
            <a:ext cx="7776203" cy="93543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8795" tIns="53340" rIns="99568" bIns="53340" numCol="1" spcCol="1270" anchor="t" anchorCtr="0">
            <a:noAutofit/>
          </a:bodyPr>
          <a:lstStyle/>
          <a:p>
            <a:pPr marL="342900" indent="-342900" algn="just" defTabSz="622300">
              <a:spcBef>
                <a:spcPct val="0"/>
              </a:spcBef>
              <a:spcAft>
                <a:spcPts val="800"/>
              </a:spcAft>
              <a:buBlip>
                <a:blip r:embed="rId3">
                  <a:extLst>
                    <a:ext uri="{837473B0-CC2E-450A-ABE3-18F120FF3D39}">
                      <a1611:picAttrSrcUrl xmlns:a1611="http://schemas.microsoft.com/office/drawing/2016/11/main" r:id="rId5"/>
                    </a:ext>
                  </a:extLst>
                </a:blip>
              </a:buBlip>
              <a:tabLst>
                <a:tab pos="7315200" algn="l"/>
                <a:tab pos="10693400" algn="l"/>
              </a:tabLst>
            </a:pPr>
            <a:r>
              <a:rPr lang="en-US" sz="1600" dirty="0">
                <a:solidFill>
                  <a:srgbClr val="D81F28"/>
                </a:solidFill>
                <a:latin typeface="Noto Sans" panose="020B0502040504020204" pitchFamily="34" charset="0"/>
                <a:ea typeface="Noto Sans" panose="020B0502040504020204" pitchFamily="34" charset="0"/>
                <a:cs typeface="Noto Sans" panose="020B0502040504020204" pitchFamily="34" charset="0"/>
              </a:rPr>
              <a:t>Penetration seals used to seal gaps in fire-rated ventilation &amp; and extraction ducts, shafts, and air ventilation systems </a:t>
            </a:r>
            <a:r>
              <a:rPr lang="en-US" sz="1600" b="1" u="sng" dirty="0">
                <a:solidFill>
                  <a:srgbClr val="D81F28"/>
                </a:solidFill>
                <a:latin typeface="Noto Sans" panose="020B0502040504020204" pitchFamily="34" charset="0"/>
                <a:ea typeface="Noto Sans" panose="020B0502040504020204" pitchFamily="34" charset="0"/>
                <a:cs typeface="Noto Sans" panose="020B0502040504020204" pitchFamily="34" charset="0"/>
              </a:rPr>
              <a:t>are excluded </a:t>
            </a:r>
            <a:r>
              <a:rPr lang="en-US" sz="1600" dirty="0">
                <a:solidFill>
                  <a:srgbClr val="D81F28"/>
                </a:solidFill>
                <a:latin typeface="Noto Sans" panose="020B0502040504020204" pitchFamily="34" charset="0"/>
                <a:ea typeface="Noto Sans" panose="020B0502040504020204" pitchFamily="34" charset="0"/>
                <a:cs typeface="Noto Sans" panose="020B0502040504020204" pitchFamily="34" charset="0"/>
              </a:rPr>
              <a:t>from this EN 1366-3 standard. It can be included using EXAP standard – EN 15882-5</a:t>
            </a:r>
          </a:p>
        </p:txBody>
      </p:sp>
      <p:pic>
        <p:nvPicPr>
          <p:cNvPr id="8" name="Picture 7">
            <a:extLst>
              <a:ext uri="{FF2B5EF4-FFF2-40B4-BE49-F238E27FC236}">
                <a16:creationId xmlns:a16="http://schemas.microsoft.com/office/drawing/2014/main" id="{30B05850-84DB-2571-C120-19A003015C4A}"/>
              </a:ext>
            </a:extLst>
          </p:cNvPr>
          <p:cNvPicPr>
            <a:picLocks noChangeAspect="1"/>
          </p:cNvPicPr>
          <p:nvPr/>
        </p:nvPicPr>
        <p:blipFill>
          <a:blip r:embed="rId6"/>
          <a:stretch>
            <a:fillRect/>
          </a:stretch>
        </p:blipFill>
        <p:spPr>
          <a:xfrm>
            <a:off x="8270936" y="986320"/>
            <a:ext cx="3720822" cy="2468880"/>
          </a:xfrm>
          <a:prstGeom prst="rect">
            <a:avLst/>
          </a:prstGeom>
        </p:spPr>
      </p:pic>
      <p:pic>
        <p:nvPicPr>
          <p:cNvPr id="9" name="Picture 8" descr="A drawing of a pipe&#10;&#10;Description automatically generated">
            <a:extLst>
              <a:ext uri="{FF2B5EF4-FFF2-40B4-BE49-F238E27FC236}">
                <a16:creationId xmlns:a16="http://schemas.microsoft.com/office/drawing/2014/main" id="{6E48C07F-1989-5A7E-BBE4-3AC722997D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0893" y="3694213"/>
            <a:ext cx="3290865" cy="2330472"/>
          </a:xfrm>
          <a:prstGeom prst="rect">
            <a:avLst/>
          </a:prstGeom>
        </p:spPr>
      </p:pic>
    </p:spTree>
    <p:extLst>
      <p:ext uri="{BB962C8B-B14F-4D97-AF65-F5344CB8AC3E}">
        <p14:creationId xmlns:p14="http://schemas.microsoft.com/office/powerpoint/2010/main" val="107538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19FE12-B5F6-BF5E-5FAC-E67A59D74006}"/>
              </a:ext>
            </a:extLst>
          </p:cNvPr>
          <p:cNvSpPr>
            <a:spLocks noGrp="1"/>
          </p:cNvSpPr>
          <p:nvPr>
            <p:ph type="sldNum" sz="quarter" idx="12"/>
          </p:nvPr>
        </p:nvSpPr>
        <p:spPr/>
        <p:txBody>
          <a:bodyPr/>
          <a:lstStyle/>
          <a:p>
            <a:fld id="{ED1E1B58-03F3-4488-81BA-79C136182A5A}" type="slidenum">
              <a:rPr lang="en-US" smtClean="0"/>
              <a:pPr/>
              <a:t>15</a:t>
            </a:fld>
            <a:endParaRPr lang="en-US"/>
          </a:p>
        </p:txBody>
      </p:sp>
      <p:sp>
        <p:nvSpPr>
          <p:cNvPr id="3" name="Title 2">
            <a:extLst>
              <a:ext uri="{FF2B5EF4-FFF2-40B4-BE49-F238E27FC236}">
                <a16:creationId xmlns:a16="http://schemas.microsoft.com/office/drawing/2014/main" id="{B56EC5ED-785E-5013-69D7-17CE1AA4A6EF}"/>
              </a:ext>
            </a:extLst>
          </p:cNvPr>
          <p:cNvSpPr>
            <a:spLocks noGrp="1"/>
          </p:cNvSpPr>
          <p:nvPr>
            <p:ph type="title"/>
          </p:nvPr>
        </p:nvSpPr>
        <p:spPr>
          <a:xfrm>
            <a:off x="455645" y="0"/>
            <a:ext cx="10515600" cy="1082040"/>
          </a:xfrm>
        </p:spPr>
        <p:txBody>
          <a:bodyPr/>
          <a:lstStyle/>
          <a:p>
            <a:r>
              <a:rPr lang="en-US" dirty="0"/>
              <a:t>8. Testing Scope As Per EN 1366-3</a:t>
            </a:r>
          </a:p>
        </p:txBody>
      </p:sp>
      <p:pic>
        <p:nvPicPr>
          <p:cNvPr id="6" name="Picture 5">
            <a:extLst>
              <a:ext uri="{FF2B5EF4-FFF2-40B4-BE49-F238E27FC236}">
                <a16:creationId xmlns:a16="http://schemas.microsoft.com/office/drawing/2014/main" id="{8FCFC1E1-31B9-55D7-D2ED-C1BAE0B4284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7072" y="987723"/>
            <a:ext cx="5755042" cy="2339089"/>
          </a:xfrm>
          <a:prstGeom prst="rect">
            <a:avLst/>
          </a:prstGeom>
          <a:ln>
            <a:solidFill>
              <a:srgbClr val="C00000"/>
            </a:solidFill>
          </a:ln>
        </p:spPr>
      </p:pic>
      <p:pic>
        <p:nvPicPr>
          <p:cNvPr id="8" name="Picture 7">
            <a:extLst>
              <a:ext uri="{FF2B5EF4-FFF2-40B4-BE49-F238E27FC236}">
                <a16:creationId xmlns:a16="http://schemas.microsoft.com/office/drawing/2014/main" id="{55D76214-09A4-C668-4FC3-7F7E6E1C63C4}"/>
              </a:ext>
            </a:extLst>
          </p:cNvPr>
          <p:cNvPicPr>
            <a:picLocks noChangeAspect="1"/>
          </p:cNvPicPr>
          <p:nvPr/>
        </p:nvPicPr>
        <p:blipFill>
          <a:blip r:embed="rId3"/>
          <a:stretch>
            <a:fillRect/>
          </a:stretch>
        </p:blipFill>
        <p:spPr>
          <a:xfrm>
            <a:off x="957072" y="3689927"/>
            <a:ext cx="5755042" cy="2666423"/>
          </a:xfrm>
          <a:prstGeom prst="rect">
            <a:avLst/>
          </a:prstGeom>
          <a:ln>
            <a:solidFill>
              <a:srgbClr val="C00000"/>
            </a:solidFill>
          </a:ln>
        </p:spPr>
      </p:pic>
      <p:sp>
        <p:nvSpPr>
          <p:cNvPr id="9" name="Arrow: Pentagon 6">
            <a:extLst>
              <a:ext uri="{FF2B5EF4-FFF2-40B4-BE49-F238E27FC236}">
                <a16:creationId xmlns:a16="http://schemas.microsoft.com/office/drawing/2014/main" id="{3DADB93A-4314-E30E-3BFD-575414790F5F}"/>
              </a:ext>
            </a:extLst>
          </p:cNvPr>
          <p:cNvSpPr txBox="1"/>
          <p:nvPr/>
        </p:nvSpPr>
        <p:spPr>
          <a:xfrm flipH="1">
            <a:off x="6712113" y="2043403"/>
            <a:ext cx="5184417" cy="288315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8795" tIns="53340" rIns="99568" bIns="53340" numCol="1" spcCol="1270" anchor="t" anchorCtr="0">
            <a:noAutofit/>
          </a:bodyPr>
          <a:lstStyle/>
          <a:p>
            <a:pPr algn="just" defTabSz="622300">
              <a:spcBef>
                <a:spcPct val="0"/>
              </a:spcBef>
              <a:spcAft>
                <a:spcPts val="800"/>
              </a:spcAft>
              <a:tabLst>
                <a:tab pos="7315200" algn="l"/>
                <a:tab pos="10693400" algn="l"/>
              </a:tabLst>
            </a:pPr>
            <a:r>
              <a:rPr lang="en-US" sz="1600" b="1" dirty="0">
                <a:solidFill>
                  <a:srgbClr val="4C4E51"/>
                </a:solidFill>
                <a:latin typeface="Noto Sans"/>
                <a:ea typeface="Noto Sans"/>
                <a:cs typeface="Noto Sans"/>
              </a:rPr>
              <a:t>How any one can include the four sides fire resisting ducts and damper with penetration gap seals in EN 1366-3 test?</a:t>
            </a:r>
          </a:p>
          <a:p>
            <a:pPr algn="just" defTabSz="622300">
              <a:spcBef>
                <a:spcPct val="0"/>
              </a:spcBef>
              <a:spcAft>
                <a:spcPts val="800"/>
              </a:spcAft>
              <a:tabLst>
                <a:tab pos="7315200" algn="l"/>
                <a:tab pos="10693400" algn="l"/>
              </a:tabLst>
            </a:pPr>
            <a:r>
              <a:rPr lang="en-US" sz="1600" dirty="0">
                <a:solidFill>
                  <a:srgbClr val="4C4E51"/>
                </a:solidFill>
                <a:latin typeface="Noto Sans"/>
                <a:ea typeface="Noto Sans"/>
                <a:cs typeface="Noto Sans"/>
              </a:rPr>
              <a:t>Based on the principles and guidelines given in EN 15882-5:2021 that will help to test combined penetration seals and to preparation of extended application documents only for EN 1366-1, EN 1366-2 standards (full scale standards for fire rated duct systems in EN).</a:t>
            </a:r>
          </a:p>
        </p:txBody>
      </p:sp>
    </p:spTree>
    <p:extLst>
      <p:ext uri="{BB962C8B-B14F-4D97-AF65-F5344CB8AC3E}">
        <p14:creationId xmlns:p14="http://schemas.microsoft.com/office/powerpoint/2010/main" val="376825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6A49BB-C4AA-EB54-F97C-B946A1DEE6B1}"/>
              </a:ext>
            </a:extLst>
          </p:cNvPr>
          <p:cNvSpPr>
            <a:spLocks noGrp="1"/>
          </p:cNvSpPr>
          <p:nvPr>
            <p:ph type="sldNum" sz="quarter" idx="12"/>
          </p:nvPr>
        </p:nvSpPr>
        <p:spPr/>
        <p:txBody>
          <a:bodyPr/>
          <a:lstStyle/>
          <a:p>
            <a:fld id="{ED1E1B58-03F3-4488-81BA-79C136182A5A}" type="slidenum">
              <a:rPr lang="en-US" smtClean="0"/>
              <a:pPr/>
              <a:t>16</a:t>
            </a:fld>
            <a:endParaRPr lang="en-US"/>
          </a:p>
        </p:txBody>
      </p:sp>
      <p:sp>
        <p:nvSpPr>
          <p:cNvPr id="5" name="Arrow: Pentagon 6">
            <a:extLst>
              <a:ext uri="{FF2B5EF4-FFF2-40B4-BE49-F238E27FC236}">
                <a16:creationId xmlns:a16="http://schemas.microsoft.com/office/drawing/2014/main" id="{22156C70-7D4B-E7A4-2F02-E169CD0ADB86}"/>
              </a:ext>
            </a:extLst>
          </p:cNvPr>
          <p:cNvSpPr txBox="1"/>
          <p:nvPr/>
        </p:nvSpPr>
        <p:spPr>
          <a:xfrm flipH="1">
            <a:off x="-453133" y="1415981"/>
            <a:ext cx="6097895" cy="53993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8795" tIns="53340" rIns="99568" bIns="53340" numCol="1" spcCol="1270" anchor="t" anchorCtr="0">
            <a:noAutofit/>
          </a:bodyPr>
          <a:lstStyle/>
          <a:p>
            <a:pPr algn="ctr" defTabSz="622300">
              <a:spcBef>
                <a:spcPct val="0"/>
              </a:spcBef>
              <a:spcAft>
                <a:spcPts val="800"/>
              </a:spcAft>
            </a:pPr>
            <a:r>
              <a:rPr lang="en-US" b="1" u="sng" dirty="0">
                <a:solidFill>
                  <a:srgbClr val="4C4E51"/>
                </a:solidFill>
                <a:latin typeface="Noto Sans"/>
                <a:ea typeface="Noto Sans"/>
                <a:cs typeface="Noto Sans"/>
              </a:rPr>
              <a:t>From the </a:t>
            </a:r>
            <a:r>
              <a:rPr lang="en-US" sz="1800" b="1" u="sng" dirty="0">
                <a:solidFill>
                  <a:srgbClr val="4C4E51"/>
                </a:solidFill>
                <a:latin typeface="Noto Sans"/>
                <a:ea typeface="Noto Sans"/>
                <a:cs typeface="Noto Sans"/>
              </a:rPr>
              <a:t>Annexes of EN 1366-3:2021</a:t>
            </a:r>
          </a:p>
          <a:p>
            <a:pPr algn="just" defTabSz="622300">
              <a:spcBef>
                <a:spcPct val="0"/>
              </a:spcBef>
              <a:spcAft>
                <a:spcPts val="800"/>
              </a:spcAft>
            </a:pPr>
            <a:endParaRPr lang="en-US" b="1" dirty="0">
              <a:solidFill>
                <a:srgbClr val="4C4E51"/>
              </a:solidFill>
              <a:latin typeface="Noto Sans"/>
              <a:ea typeface="Noto Sans"/>
              <a:cs typeface="Noto Sans"/>
            </a:endParaRPr>
          </a:p>
          <a:p>
            <a:pPr marL="342900" indent="-342900" algn="just"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a:p>
            <a:pPr marL="342900" indent="-342900" algn="just"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a:p>
            <a:pPr marL="342900" indent="-342900"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p:txBody>
      </p:sp>
      <p:sp>
        <p:nvSpPr>
          <p:cNvPr id="6" name="Arrow: Pentagon 6">
            <a:extLst>
              <a:ext uri="{FF2B5EF4-FFF2-40B4-BE49-F238E27FC236}">
                <a16:creationId xmlns:a16="http://schemas.microsoft.com/office/drawing/2014/main" id="{DEBD8DA9-A6C8-1F26-14DB-5481E0018D95}"/>
              </a:ext>
            </a:extLst>
          </p:cNvPr>
          <p:cNvSpPr txBox="1"/>
          <p:nvPr/>
        </p:nvSpPr>
        <p:spPr>
          <a:xfrm flipH="1">
            <a:off x="382909" y="1931587"/>
            <a:ext cx="3219423" cy="46107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8795" tIns="53340" rIns="99568" bIns="53340" numCol="1" spcCol="1270" anchor="t" anchorCtr="0">
            <a:noAutofit/>
          </a:bodyPr>
          <a:lstStyle/>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pPr>
            <a:r>
              <a:rPr lang="en-US" sz="1600" b="1" dirty="0">
                <a:solidFill>
                  <a:srgbClr val="414042"/>
                </a:solidFill>
                <a:latin typeface="Noto Sans"/>
                <a:ea typeface="Noto Sans"/>
                <a:cs typeface="Noto Sans"/>
              </a:rPr>
              <a:t>Annex A </a:t>
            </a:r>
            <a:r>
              <a:rPr lang="en-US" sz="1600" dirty="0">
                <a:solidFill>
                  <a:srgbClr val="414042"/>
                </a:solidFill>
                <a:latin typeface="Noto Sans"/>
                <a:ea typeface="Noto Sans"/>
                <a:cs typeface="Noto Sans"/>
              </a:rPr>
              <a:t>- Configuration and field of direct application for cable penetration seals</a:t>
            </a:r>
          </a:p>
          <a:p>
            <a:pPr marL="285750" indent="-285750" algn="just" defTabSz="622300">
              <a:spcBef>
                <a:spcPct val="0"/>
              </a:spcBef>
              <a:spcAft>
                <a:spcPts val="800"/>
              </a:spcAft>
              <a:buBlip>
                <a:blip r:embed="rId2">
                  <a:extLst>
                    <a:ext uri="{837473B0-CC2E-450A-ABE3-18F120FF3D39}">
                      <a1611:picAttrSrcUrl xmlns:a1611="http://schemas.microsoft.com/office/drawing/2016/11/main" r:id="rId3"/>
                    </a:ext>
                  </a:extLst>
                </a:blip>
              </a:buBlip>
            </a:pPr>
            <a:endParaRPr lang="en-US" sz="1600" dirty="0">
              <a:solidFill>
                <a:srgbClr val="414042"/>
              </a:solidFill>
              <a:latin typeface="Noto Sans"/>
              <a:ea typeface="Noto Sans"/>
              <a:cs typeface="Noto Sans"/>
            </a:endParaRPr>
          </a:p>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pPr>
            <a:r>
              <a:rPr lang="en-US" sz="1600" b="1" dirty="0">
                <a:solidFill>
                  <a:srgbClr val="414042"/>
                </a:solidFill>
                <a:latin typeface="Noto Sans"/>
                <a:ea typeface="Noto Sans"/>
                <a:cs typeface="Noto Sans"/>
              </a:rPr>
              <a:t>Annex B </a:t>
            </a:r>
            <a:r>
              <a:rPr lang="en-US" sz="1600" dirty="0">
                <a:solidFill>
                  <a:srgbClr val="414042"/>
                </a:solidFill>
                <a:latin typeface="Noto Sans"/>
                <a:ea typeface="Noto Sans"/>
                <a:cs typeface="Noto Sans"/>
              </a:rPr>
              <a:t>- Special penetration seal systems </a:t>
            </a:r>
            <a:br>
              <a:rPr lang="en-US" sz="1600" dirty="0">
                <a:solidFill>
                  <a:srgbClr val="414042"/>
                </a:solidFill>
                <a:latin typeface="Noto Sans"/>
                <a:ea typeface="Noto Sans"/>
                <a:cs typeface="Noto Sans"/>
              </a:rPr>
            </a:br>
            <a:r>
              <a:rPr lang="en-US" sz="1600" dirty="0">
                <a:solidFill>
                  <a:srgbClr val="414042"/>
                </a:solidFill>
                <a:latin typeface="Noto Sans"/>
                <a:ea typeface="Noto Sans"/>
                <a:cs typeface="Noto Sans"/>
              </a:rPr>
              <a:t>(for modular system &amp; steel framed cable boxes)</a:t>
            </a:r>
          </a:p>
          <a:p>
            <a:pPr marL="285750" indent="-285750" algn="just" defTabSz="622300">
              <a:spcBef>
                <a:spcPct val="0"/>
              </a:spcBef>
              <a:spcAft>
                <a:spcPts val="800"/>
              </a:spcAft>
              <a:buBlip>
                <a:blip r:embed="rId2">
                  <a:extLst>
                    <a:ext uri="{837473B0-CC2E-450A-ABE3-18F120FF3D39}">
                      <a1611:picAttrSrcUrl xmlns:a1611="http://schemas.microsoft.com/office/drawing/2016/11/main" r:id="rId3"/>
                    </a:ext>
                  </a:extLst>
                </a:blip>
              </a:buBlip>
            </a:pPr>
            <a:endParaRPr lang="en-US" sz="1600" dirty="0">
              <a:solidFill>
                <a:srgbClr val="414042"/>
              </a:solidFill>
              <a:latin typeface="Noto Sans"/>
              <a:ea typeface="Noto Sans"/>
              <a:cs typeface="Noto Sans"/>
            </a:endParaRPr>
          </a:p>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pPr>
            <a:r>
              <a:rPr lang="en-US" sz="1600" b="1" dirty="0">
                <a:solidFill>
                  <a:srgbClr val="414042"/>
                </a:solidFill>
                <a:latin typeface="Noto Sans"/>
                <a:ea typeface="Noto Sans"/>
                <a:cs typeface="Noto Sans"/>
              </a:rPr>
              <a:t>Annex C </a:t>
            </a:r>
            <a:r>
              <a:rPr lang="en-US" sz="1600" dirty="0">
                <a:solidFill>
                  <a:srgbClr val="414042"/>
                </a:solidFill>
                <a:latin typeface="Noto Sans"/>
                <a:ea typeface="Noto Sans"/>
                <a:cs typeface="Noto Sans"/>
              </a:rPr>
              <a:t>- Test configuration and field of direct application for conduits and </a:t>
            </a:r>
            <a:r>
              <a:rPr lang="en-US" sz="1600" dirty="0" err="1">
                <a:solidFill>
                  <a:srgbClr val="414042"/>
                </a:solidFill>
                <a:latin typeface="Noto Sans"/>
                <a:ea typeface="Noto Sans"/>
                <a:cs typeface="Noto Sans"/>
              </a:rPr>
              <a:t>trunkings</a:t>
            </a:r>
            <a:r>
              <a:rPr lang="en-US" sz="1600" dirty="0">
                <a:solidFill>
                  <a:srgbClr val="414042"/>
                </a:solidFill>
                <a:latin typeface="Noto Sans"/>
                <a:ea typeface="Noto Sans"/>
                <a:cs typeface="Noto Sans"/>
              </a:rPr>
              <a:t> for cables</a:t>
            </a:r>
          </a:p>
          <a:p>
            <a:pPr marL="342900" indent="-342900" algn="just"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a:p>
            <a:pPr marL="342900" indent="-342900" algn="just"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a:p>
            <a:pPr marL="342900" indent="-342900" algn="just"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a:p>
            <a:pPr algn="just" defTabSz="622300">
              <a:spcBef>
                <a:spcPct val="0"/>
              </a:spcBef>
              <a:spcAft>
                <a:spcPts val="800"/>
              </a:spcAft>
            </a:pPr>
            <a:endParaRPr lang="en-US" sz="1600" dirty="0">
              <a:solidFill>
                <a:srgbClr val="414042"/>
              </a:solidFill>
              <a:latin typeface="Noto Sans"/>
              <a:ea typeface="Noto Sans"/>
              <a:cs typeface="Noto Sans"/>
            </a:endParaRPr>
          </a:p>
        </p:txBody>
      </p:sp>
      <p:sp>
        <p:nvSpPr>
          <p:cNvPr id="7" name="Arrow: Pentagon 6">
            <a:extLst>
              <a:ext uri="{FF2B5EF4-FFF2-40B4-BE49-F238E27FC236}">
                <a16:creationId xmlns:a16="http://schemas.microsoft.com/office/drawing/2014/main" id="{A1912DA1-C198-0BE5-ABEE-76DBB29AEF3E}"/>
              </a:ext>
            </a:extLst>
          </p:cNvPr>
          <p:cNvSpPr txBox="1"/>
          <p:nvPr/>
        </p:nvSpPr>
        <p:spPr>
          <a:xfrm flipH="1">
            <a:off x="5808939" y="1931587"/>
            <a:ext cx="3768746" cy="450671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8795" tIns="53340" rIns="99568" bIns="53340" numCol="1" spcCol="1270" anchor="t" anchorCtr="0">
            <a:noAutofit/>
          </a:bodyPr>
          <a:lstStyle/>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pPr>
            <a:r>
              <a:rPr lang="en-US" sz="1600" b="1" dirty="0">
                <a:solidFill>
                  <a:srgbClr val="414042"/>
                </a:solidFill>
                <a:latin typeface="Noto Sans"/>
                <a:ea typeface="Noto Sans"/>
                <a:cs typeface="Noto Sans"/>
              </a:rPr>
              <a:t>Annex D </a:t>
            </a:r>
            <a:r>
              <a:rPr lang="en-US" sz="1600" dirty="0">
                <a:solidFill>
                  <a:srgbClr val="414042"/>
                </a:solidFill>
                <a:latin typeface="Noto Sans"/>
                <a:ea typeface="Noto Sans"/>
                <a:cs typeface="Noto Sans"/>
              </a:rPr>
              <a:t>- Test specimen design and field of direct application for bus bars / bus bar </a:t>
            </a:r>
            <a:r>
              <a:rPr lang="en-US" sz="1600" dirty="0" err="1">
                <a:solidFill>
                  <a:srgbClr val="414042"/>
                </a:solidFill>
                <a:latin typeface="Noto Sans"/>
                <a:ea typeface="Noto Sans"/>
                <a:cs typeface="Noto Sans"/>
              </a:rPr>
              <a:t>trunking</a:t>
            </a:r>
            <a:r>
              <a:rPr lang="en-US" sz="1600" dirty="0">
                <a:solidFill>
                  <a:srgbClr val="414042"/>
                </a:solidFill>
                <a:latin typeface="Noto Sans"/>
                <a:ea typeface="Noto Sans"/>
                <a:cs typeface="Noto Sans"/>
              </a:rPr>
              <a:t> units</a:t>
            </a:r>
          </a:p>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pPr>
            <a:endParaRPr lang="en-US" sz="1600" dirty="0">
              <a:solidFill>
                <a:srgbClr val="414042"/>
              </a:solidFill>
              <a:latin typeface="Noto Sans"/>
              <a:ea typeface="Noto Sans"/>
              <a:cs typeface="Noto Sans"/>
            </a:endParaRPr>
          </a:p>
          <a:p>
            <a:pPr marL="285750" indent="-285750" algn="just" defTabSz="622300">
              <a:spcBef>
                <a:spcPct val="0"/>
              </a:spcBef>
              <a:spcAft>
                <a:spcPts val="800"/>
              </a:spcAft>
              <a:buBlip>
                <a:blip r:embed="rId2">
                  <a:extLst>
                    <a:ext uri="{837473B0-CC2E-450A-ABE3-18F120FF3D39}">
                      <a1611:picAttrSrcUrl xmlns:a1611="http://schemas.microsoft.com/office/drawing/2016/11/main" r:id="rId3"/>
                    </a:ext>
                  </a:extLst>
                </a:blip>
              </a:buBlip>
            </a:pPr>
            <a:endParaRPr lang="en-US" sz="1600" dirty="0">
              <a:solidFill>
                <a:srgbClr val="414042"/>
              </a:solidFill>
              <a:latin typeface="Noto Sans"/>
              <a:ea typeface="Noto Sans"/>
              <a:cs typeface="Noto Sans"/>
            </a:endParaRPr>
          </a:p>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pPr>
            <a:r>
              <a:rPr lang="en-US" sz="1600" b="1" dirty="0">
                <a:solidFill>
                  <a:srgbClr val="414042"/>
                </a:solidFill>
                <a:latin typeface="Noto Sans"/>
                <a:ea typeface="Noto Sans"/>
                <a:cs typeface="Noto Sans"/>
              </a:rPr>
              <a:t>Annex E </a:t>
            </a:r>
            <a:r>
              <a:rPr lang="en-US" sz="1600" dirty="0">
                <a:solidFill>
                  <a:srgbClr val="414042"/>
                </a:solidFill>
                <a:latin typeface="Noto Sans"/>
                <a:ea typeface="Noto Sans"/>
                <a:cs typeface="Noto Sans"/>
              </a:rPr>
              <a:t>- Test specimen design, test procedure, and field of direct application for pipe penetration seals</a:t>
            </a:r>
          </a:p>
          <a:p>
            <a:pPr marL="285750" indent="-285750" algn="just" defTabSz="622300">
              <a:spcBef>
                <a:spcPct val="0"/>
              </a:spcBef>
              <a:spcAft>
                <a:spcPts val="800"/>
              </a:spcAft>
              <a:buBlip>
                <a:blip r:embed="rId2">
                  <a:extLst>
                    <a:ext uri="{837473B0-CC2E-450A-ABE3-18F120FF3D39}">
                      <a1611:picAttrSrcUrl xmlns:a1611="http://schemas.microsoft.com/office/drawing/2016/11/main" r:id="rId3"/>
                    </a:ext>
                  </a:extLst>
                </a:blip>
              </a:buBlip>
            </a:pPr>
            <a:endParaRPr lang="en-US" sz="1600" dirty="0">
              <a:solidFill>
                <a:srgbClr val="414042"/>
              </a:solidFill>
              <a:latin typeface="Noto Sans"/>
              <a:ea typeface="Noto Sans"/>
              <a:cs typeface="Noto Sans"/>
            </a:endParaRPr>
          </a:p>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pPr>
            <a:r>
              <a:rPr lang="en-US" sz="1600" b="1" dirty="0">
                <a:solidFill>
                  <a:srgbClr val="414042"/>
                </a:solidFill>
                <a:latin typeface="Noto Sans"/>
                <a:ea typeface="Noto Sans"/>
                <a:cs typeface="Noto Sans"/>
              </a:rPr>
              <a:t>Annex F </a:t>
            </a:r>
            <a:r>
              <a:rPr lang="en-US" sz="1600" dirty="0">
                <a:solidFill>
                  <a:srgbClr val="414042"/>
                </a:solidFill>
                <a:latin typeface="Noto Sans"/>
                <a:ea typeface="Noto Sans"/>
                <a:cs typeface="Noto Sans"/>
              </a:rPr>
              <a:t>- Test specimen design, test procedure, and field of direct application for mixed penetration seals</a:t>
            </a:r>
          </a:p>
          <a:p>
            <a:pPr marL="342900" indent="-342900" algn="just"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a:p>
            <a:pPr marL="342900" indent="-342900" algn="just"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a:p>
            <a:pPr marL="342900" indent="-342900" algn="just"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a:p>
            <a:pPr marL="342900" indent="-342900"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p:txBody>
      </p:sp>
      <p:pic>
        <p:nvPicPr>
          <p:cNvPr id="8" name="Picture 7">
            <a:extLst>
              <a:ext uri="{FF2B5EF4-FFF2-40B4-BE49-F238E27FC236}">
                <a16:creationId xmlns:a16="http://schemas.microsoft.com/office/drawing/2014/main" id="{6BFF1886-BD40-5B6F-72F6-40B97F52CC21}"/>
              </a:ext>
            </a:extLst>
          </p:cNvPr>
          <p:cNvPicPr>
            <a:picLocks noChangeAspect="1"/>
          </p:cNvPicPr>
          <p:nvPr/>
        </p:nvPicPr>
        <p:blipFill>
          <a:blip r:embed="rId4"/>
          <a:stretch>
            <a:fillRect/>
          </a:stretch>
        </p:blipFill>
        <p:spPr>
          <a:xfrm>
            <a:off x="3584609" y="1874018"/>
            <a:ext cx="2222807" cy="1477108"/>
          </a:xfrm>
          <a:prstGeom prst="rect">
            <a:avLst/>
          </a:prstGeom>
        </p:spPr>
      </p:pic>
      <p:pic>
        <p:nvPicPr>
          <p:cNvPr id="9" name="Picture 8">
            <a:extLst>
              <a:ext uri="{FF2B5EF4-FFF2-40B4-BE49-F238E27FC236}">
                <a16:creationId xmlns:a16="http://schemas.microsoft.com/office/drawing/2014/main" id="{AEFDA1F9-F3C4-19F0-C9EF-5482BA256008}"/>
              </a:ext>
            </a:extLst>
          </p:cNvPr>
          <p:cNvPicPr>
            <a:picLocks noChangeAspect="1"/>
          </p:cNvPicPr>
          <p:nvPr/>
        </p:nvPicPr>
        <p:blipFill>
          <a:blip r:embed="rId5"/>
          <a:stretch>
            <a:fillRect/>
          </a:stretch>
        </p:blipFill>
        <p:spPr>
          <a:xfrm>
            <a:off x="3860229" y="3506875"/>
            <a:ext cx="1784533" cy="1221843"/>
          </a:xfrm>
          <a:prstGeom prst="rect">
            <a:avLst/>
          </a:prstGeom>
        </p:spPr>
      </p:pic>
      <p:pic>
        <p:nvPicPr>
          <p:cNvPr id="10" name="Picture 9">
            <a:extLst>
              <a:ext uri="{FF2B5EF4-FFF2-40B4-BE49-F238E27FC236}">
                <a16:creationId xmlns:a16="http://schemas.microsoft.com/office/drawing/2014/main" id="{81A3126D-A25C-0993-CBE7-1DCB9E100504}"/>
              </a:ext>
            </a:extLst>
          </p:cNvPr>
          <p:cNvPicPr>
            <a:picLocks noChangeAspect="1"/>
          </p:cNvPicPr>
          <p:nvPr/>
        </p:nvPicPr>
        <p:blipFill>
          <a:blip r:embed="rId6"/>
          <a:stretch>
            <a:fillRect/>
          </a:stretch>
        </p:blipFill>
        <p:spPr>
          <a:xfrm>
            <a:off x="1992621" y="4414500"/>
            <a:ext cx="1438101" cy="548640"/>
          </a:xfrm>
          <a:prstGeom prst="rect">
            <a:avLst/>
          </a:prstGeom>
        </p:spPr>
      </p:pic>
      <p:pic>
        <p:nvPicPr>
          <p:cNvPr id="11" name="Picture 10">
            <a:extLst>
              <a:ext uri="{FF2B5EF4-FFF2-40B4-BE49-F238E27FC236}">
                <a16:creationId xmlns:a16="http://schemas.microsoft.com/office/drawing/2014/main" id="{FCB11CD1-A2B4-A86A-9AC9-A3124C47F11D}"/>
              </a:ext>
            </a:extLst>
          </p:cNvPr>
          <p:cNvPicPr>
            <a:picLocks noChangeAspect="1"/>
          </p:cNvPicPr>
          <p:nvPr/>
        </p:nvPicPr>
        <p:blipFill>
          <a:blip r:embed="rId7"/>
          <a:stretch>
            <a:fillRect/>
          </a:stretch>
        </p:blipFill>
        <p:spPr>
          <a:xfrm>
            <a:off x="9656546" y="1773537"/>
            <a:ext cx="1851588" cy="1385008"/>
          </a:xfrm>
          <a:prstGeom prst="rect">
            <a:avLst/>
          </a:prstGeom>
        </p:spPr>
      </p:pic>
      <p:pic>
        <p:nvPicPr>
          <p:cNvPr id="12" name="Picture 11">
            <a:extLst>
              <a:ext uri="{FF2B5EF4-FFF2-40B4-BE49-F238E27FC236}">
                <a16:creationId xmlns:a16="http://schemas.microsoft.com/office/drawing/2014/main" id="{47F70A43-2A89-B8BE-545A-A392F06F7C92}"/>
              </a:ext>
            </a:extLst>
          </p:cNvPr>
          <p:cNvPicPr>
            <a:picLocks noChangeAspect="1"/>
          </p:cNvPicPr>
          <p:nvPr/>
        </p:nvPicPr>
        <p:blipFill>
          <a:blip r:embed="rId8"/>
          <a:stretch>
            <a:fillRect/>
          </a:stretch>
        </p:blipFill>
        <p:spPr>
          <a:xfrm>
            <a:off x="10016359" y="3351126"/>
            <a:ext cx="1356033" cy="1303129"/>
          </a:xfrm>
          <a:prstGeom prst="rect">
            <a:avLst/>
          </a:prstGeom>
        </p:spPr>
      </p:pic>
      <p:pic>
        <p:nvPicPr>
          <p:cNvPr id="13" name="Picture 12">
            <a:extLst>
              <a:ext uri="{FF2B5EF4-FFF2-40B4-BE49-F238E27FC236}">
                <a16:creationId xmlns:a16="http://schemas.microsoft.com/office/drawing/2014/main" id="{E267F400-16D2-EA96-0C5B-D903F1088B3B}"/>
              </a:ext>
            </a:extLst>
          </p:cNvPr>
          <p:cNvPicPr>
            <a:picLocks noChangeAspect="1"/>
          </p:cNvPicPr>
          <p:nvPr/>
        </p:nvPicPr>
        <p:blipFill>
          <a:blip r:embed="rId9"/>
          <a:stretch>
            <a:fillRect/>
          </a:stretch>
        </p:blipFill>
        <p:spPr>
          <a:xfrm>
            <a:off x="9865578" y="4728718"/>
            <a:ext cx="1569492" cy="1272138"/>
          </a:xfrm>
          <a:prstGeom prst="rect">
            <a:avLst/>
          </a:prstGeom>
        </p:spPr>
      </p:pic>
      <p:sp>
        <p:nvSpPr>
          <p:cNvPr id="3" name="Title 2">
            <a:extLst>
              <a:ext uri="{FF2B5EF4-FFF2-40B4-BE49-F238E27FC236}">
                <a16:creationId xmlns:a16="http://schemas.microsoft.com/office/drawing/2014/main" id="{09530CA1-FA45-D0B3-03C0-D277C1997ABF}"/>
              </a:ext>
            </a:extLst>
          </p:cNvPr>
          <p:cNvSpPr txBox="1">
            <a:spLocks/>
          </p:cNvSpPr>
          <p:nvPr/>
        </p:nvSpPr>
        <p:spPr>
          <a:xfrm>
            <a:off x="559524" y="0"/>
            <a:ext cx="9829801" cy="149787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500" b="1" kern="1200">
                <a:solidFill>
                  <a:srgbClr val="D81F28"/>
                </a:solidFill>
                <a:latin typeface="Noto Sans" panose="020B0502040504020204" pitchFamily="34" charset="0"/>
                <a:ea typeface="Noto Sans" panose="020B0502040504020204" pitchFamily="34" charset="0"/>
                <a:cs typeface="Noto Sans" panose="020B0502040504020204" pitchFamily="34" charset="0"/>
              </a:defRPr>
            </a:lvl1pPr>
          </a:lstStyle>
          <a:p>
            <a:r>
              <a:rPr lang="en-US" dirty="0"/>
              <a:t>9. DIAP (Field Of Direct Application Of Test Results) Of Various Penetration Seals</a:t>
            </a:r>
          </a:p>
        </p:txBody>
      </p:sp>
    </p:spTree>
    <p:extLst>
      <p:ext uri="{BB962C8B-B14F-4D97-AF65-F5344CB8AC3E}">
        <p14:creationId xmlns:p14="http://schemas.microsoft.com/office/powerpoint/2010/main" val="100030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1+#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D42F1F-D493-A377-7674-2F019784AD91}"/>
              </a:ext>
            </a:extLst>
          </p:cNvPr>
          <p:cNvSpPr>
            <a:spLocks noGrp="1"/>
          </p:cNvSpPr>
          <p:nvPr>
            <p:ph type="sldNum" sz="quarter" idx="12"/>
          </p:nvPr>
        </p:nvSpPr>
        <p:spPr/>
        <p:txBody>
          <a:bodyPr/>
          <a:lstStyle/>
          <a:p>
            <a:fld id="{ED1E1B58-03F3-4488-81BA-79C136182A5A}" type="slidenum">
              <a:rPr lang="en-US" smtClean="0"/>
              <a:pPr/>
              <a:t>17</a:t>
            </a:fld>
            <a:endParaRPr lang="en-US"/>
          </a:p>
        </p:txBody>
      </p:sp>
      <p:sp>
        <p:nvSpPr>
          <p:cNvPr id="5" name="Arrow: Pentagon 6">
            <a:extLst>
              <a:ext uri="{FF2B5EF4-FFF2-40B4-BE49-F238E27FC236}">
                <a16:creationId xmlns:a16="http://schemas.microsoft.com/office/drawing/2014/main" id="{FE95154C-7BC0-EC09-AFEC-844A4DEF3A81}"/>
              </a:ext>
            </a:extLst>
          </p:cNvPr>
          <p:cNvSpPr txBox="1"/>
          <p:nvPr/>
        </p:nvSpPr>
        <p:spPr>
          <a:xfrm flipH="1">
            <a:off x="4312084" y="968581"/>
            <a:ext cx="7524316" cy="63413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8795" tIns="53340" rIns="99568" bIns="53340" numCol="1" spcCol="1270" anchor="t" anchorCtr="0">
            <a:noAutofit/>
          </a:bodyPr>
          <a:lstStyle/>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pPr>
            <a:r>
              <a:rPr lang="en-US" sz="1600" dirty="0">
                <a:solidFill>
                  <a:srgbClr val="414042"/>
                </a:solidFill>
                <a:latin typeface="Noto Sans"/>
                <a:ea typeface="Noto Sans"/>
                <a:cs typeface="Noto Sans"/>
              </a:rPr>
              <a:t>Assessment includes the </a:t>
            </a:r>
            <a:r>
              <a:rPr lang="en-US" sz="1600" b="1" dirty="0">
                <a:solidFill>
                  <a:srgbClr val="414042"/>
                </a:solidFill>
                <a:latin typeface="Noto Sans"/>
                <a:ea typeface="Noto Sans"/>
                <a:cs typeface="Noto Sans"/>
              </a:rPr>
              <a:t>E</a:t>
            </a:r>
            <a:r>
              <a:rPr lang="en-US" sz="1600" dirty="0">
                <a:solidFill>
                  <a:srgbClr val="414042"/>
                </a:solidFill>
                <a:latin typeface="Noto Sans"/>
                <a:ea typeface="Noto Sans"/>
                <a:cs typeface="Noto Sans"/>
              </a:rPr>
              <a:t> = </a:t>
            </a:r>
            <a:r>
              <a:rPr lang="en-US" sz="1600" b="1" dirty="0">
                <a:solidFill>
                  <a:srgbClr val="414042"/>
                </a:solidFill>
                <a:latin typeface="Noto Sans"/>
                <a:ea typeface="Noto Sans"/>
                <a:cs typeface="Noto Sans"/>
              </a:rPr>
              <a:t>integrity</a:t>
            </a:r>
            <a:r>
              <a:rPr lang="en-US" sz="1600" dirty="0">
                <a:solidFill>
                  <a:srgbClr val="414042"/>
                </a:solidFill>
                <a:latin typeface="Noto Sans"/>
                <a:ea typeface="Noto Sans"/>
                <a:cs typeface="Noto Sans"/>
              </a:rPr>
              <a:t> and </a:t>
            </a:r>
            <a:r>
              <a:rPr lang="en-US" sz="1600" b="1" dirty="0">
                <a:solidFill>
                  <a:srgbClr val="414042"/>
                </a:solidFill>
                <a:latin typeface="Noto Sans"/>
                <a:ea typeface="Noto Sans"/>
                <a:cs typeface="Noto Sans"/>
              </a:rPr>
              <a:t>I</a:t>
            </a:r>
            <a:r>
              <a:rPr lang="en-US" sz="1600" dirty="0">
                <a:solidFill>
                  <a:srgbClr val="414042"/>
                </a:solidFill>
                <a:latin typeface="Noto Sans"/>
                <a:ea typeface="Noto Sans"/>
                <a:cs typeface="Noto Sans"/>
              </a:rPr>
              <a:t> = </a:t>
            </a:r>
            <a:r>
              <a:rPr lang="en-US" sz="1600" b="1" dirty="0">
                <a:solidFill>
                  <a:srgbClr val="414042"/>
                </a:solidFill>
                <a:latin typeface="Noto Sans"/>
                <a:ea typeface="Noto Sans"/>
                <a:cs typeface="Noto Sans"/>
              </a:rPr>
              <a:t>insulation</a:t>
            </a:r>
            <a:r>
              <a:rPr lang="en-US" sz="1600" dirty="0">
                <a:solidFill>
                  <a:srgbClr val="414042"/>
                </a:solidFill>
                <a:latin typeface="Noto Sans"/>
                <a:ea typeface="Noto Sans"/>
                <a:cs typeface="Noto Sans"/>
              </a:rPr>
              <a:t> performance of the penetration seal (</a:t>
            </a:r>
            <a:r>
              <a:rPr lang="en-US" sz="1600" i="1" dirty="0">
                <a:solidFill>
                  <a:srgbClr val="414042"/>
                </a:solidFill>
                <a:latin typeface="Noto Sans"/>
                <a:ea typeface="Noto Sans"/>
                <a:cs typeface="Noto Sans"/>
              </a:rPr>
              <a:t>movement capability is not applicable</a:t>
            </a:r>
            <a:r>
              <a:rPr lang="en-US" sz="1600" dirty="0">
                <a:solidFill>
                  <a:srgbClr val="414042"/>
                </a:solidFill>
                <a:latin typeface="Noto Sans"/>
                <a:ea typeface="Noto Sans"/>
                <a:cs typeface="Noto Sans"/>
              </a:rPr>
              <a:t>)</a:t>
            </a:r>
          </a:p>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pPr>
            <a:endParaRPr lang="en-US" sz="1600" dirty="0">
              <a:solidFill>
                <a:srgbClr val="414042"/>
              </a:solidFill>
              <a:latin typeface="Noto Sans"/>
              <a:ea typeface="Noto Sans"/>
              <a:cs typeface="Noto Sans"/>
            </a:endParaRPr>
          </a:p>
          <a:p>
            <a:pPr marL="342900" indent="-342900"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p:txBody>
      </p:sp>
      <p:sp>
        <p:nvSpPr>
          <p:cNvPr id="6" name="Arrow: Pentagon 6">
            <a:extLst>
              <a:ext uri="{FF2B5EF4-FFF2-40B4-BE49-F238E27FC236}">
                <a16:creationId xmlns:a16="http://schemas.microsoft.com/office/drawing/2014/main" id="{40CB6297-14B4-A980-64F6-0388A5A82E69}"/>
              </a:ext>
            </a:extLst>
          </p:cNvPr>
          <p:cNvSpPr txBox="1"/>
          <p:nvPr/>
        </p:nvSpPr>
        <p:spPr>
          <a:xfrm flipH="1">
            <a:off x="9394064" y="4913864"/>
            <a:ext cx="2508648" cy="85590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8795" tIns="53340" rIns="99568" bIns="53340" numCol="1" spcCol="1270" anchor="t" anchorCtr="0">
            <a:noAutofit/>
          </a:bodyPr>
          <a:lstStyle/>
          <a:p>
            <a:pPr marL="171450" indent="-171450" algn="just" defTabSz="622300">
              <a:spcBef>
                <a:spcPct val="0"/>
              </a:spcBef>
              <a:spcAft>
                <a:spcPts val="800"/>
              </a:spcAft>
              <a:buBlip>
                <a:blip r:embed="rId2">
                  <a:extLst>
                    <a:ext uri="{837473B0-CC2E-450A-ABE3-18F120FF3D39}">
                      <a1611:picAttrSrcUrl xmlns:a1611="http://schemas.microsoft.com/office/drawing/2016/11/main" r:id="rId3"/>
                    </a:ext>
                  </a:extLst>
                </a:blip>
              </a:buBlip>
            </a:pPr>
            <a:r>
              <a:rPr lang="en-US" sz="1050" dirty="0">
                <a:solidFill>
                  <a:srgbClr val="414042"/>
                </a:solidFill>
                <a:latin typeface="Noto Sans"/>
                <a:ea typeface="Noto Sans"/>
                <a:cs typeface="Noto Sans"/>
              </a:rPr>
              <a:t>Over a decade, EN 1366-3:2021 has evolved significantly compared to EN 1366-3:2009 edition.</a:t>
            </a:r>
            <a:endParaRPr lang="en-US" sz="1600" dirty="0">
              <a:solidFill>
                <a:srgbClr val="414042"/>
              </a:solidFill>
              <a:latin typeface="Noto Sans"/>
              <a:ea typeface="Noto Sans"/>
              <a:cs typeface="Noto Sans"/>
            </a:endParaRPr>
          </a:p>
          <a:p>
            <a:pPr marL="342900" indent="-342900" algn="just"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a:p>
            <a:pPr marL="342900" indent="-342900"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p:txBody>
      </p:sp>
      <p:pic>
        <p:nvPicPr>
          <p:cNvPr id="7" name="Picture 6" descr="A diagram of a diagram of a circuit&#10;&#10;Description automatically generated with medium confidence">
            <a:extLst>
              <a:ext uri="{FF2B5EF4-FFF2-40B4-BE49-F238E27FC236}">
                <a16:creationId xmlns:a16="http://schemas.microsoft.com/office/drawing/2014/main" id="{E5284D93-01C0-9854-8293-FF787203D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325" y="1131141"/>
            <a:ext cx="3626959" cy="2922700"/>
          </a:xfrm>
          <a:prstGeom prst="rect">
            <a:avLst/>
          </a:prstGeom>
        </p:spPr>
      </p:pic>
      <p:sp>
        <p:nvSpPr>
          <p:cNvPr id="8" name="Arrow: Pentagon 6">
            <a:extLst>
              <a:ext uri="{FF2B5EF4-FFF2-40B4-BE49-F238E27FC236}">
                <a16:creationId xmlns:a16="http://schemas.microsoft.com/office/drawing/2014/main" id="{81900CBD-C295-928A-0AA7-60665D7F5641}"/>
              </a:ext>
            </a:extLst>
          </p:cNvPr>
          <p:cNvSpPr txBox="1"/>
          <p:nvPr/>
        </p:nvSpPr>
        <p:spPr>
          <a:xfrm flipH="1">
            <a:off x="820325" y="4771418"/>
            <a:ext cx="5759576" cy="111800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8795" tIns="53340" rIns="99568" bIns="53340" numCol="1" spcCol="1270" anchor="t" anchorCtr="0">
            <a:noAutofit/>
          </a:bodyPr>
          <a:lstStyle/>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tabLst>
                <a:tab pos="7315200" algn="l"/>
                <a:tab pos="10693400" algn="l"/>
              </a:tabLst>
            </a:pPr>
            <a:r>
              <a:rPr lang="en-US" sz="1600" dirty="0">
                <a:solidFill>
                  <a:srgbClr val="414042"/>
                </a:solidFill>
                <a:latin typeface="Noto Sans"/>
                <a:ea typeface="Noto Sans"/>
                <a:cs typeface="Noto Sans"/>
              </a:rPr>
              <a:t>Tested penetration seal classified to</a:t>
            </a:r>
            <a:r>
              <a:rPr lang="en-US" sz="1600" b="1" dirty="0">
                <a:solidFill>
                  <a:srgbClr val="414042"/>
                </a:solidFill>
                <a:latin typeface="Noto Sans"/>
                <a:ea typeface="Noto Sans"/>
                <a:cs typeface="Noto Sans"/>
              </a:rPr>
              <a:t> </a:t>
            </a:r>
            <a:r>
              <a:rPr lang="en-US" sz="1600" b="1" u="sng" dirty="0">
                <a:solidFill>
                  <a:srgbClr val="414042"/>
                </a:solidFill>
                <a:latin typeface="Noto Sans"/>
                <a:ea typeface="Noto Sans"/>
                <a:cs typeface="Noto Sans"/>
              </a:rPr>
              <a:t>EN 13501-2 </a:t>
            </a:r>
            <a:r>
              <a:rPr lang="en-US" sz="1600" dirty="0">
                <a:solidFill>
                  <a:srgbClr val="414042"/>
                </a:solidFill>
                <a:latin typeface="Noto Sans"/>
                <a:ea typeface="Noto Sans"/>
                <a:cs typeface="Noto Sans"/>
              </a:rPr>
              <a:t>withstands furnace temperature according to intended classification time (based on the temperature-time curve in EN 1363-1)</a:t>
            </a:r>
          </a:p>
        </p:txBody>
      </p:sp>
      <p:pic>
        <p:nvPicPr>
          <p:cNvPr id="9" name="Picture 8">
            <a:extLst>
              <a:ext uri="{FF2B5EF4-FFF2-40B4-BE49-F238E27FC236}">
                <a16:creationId xmlns:a16="http://schemas.microsoft.com/office/drawing/2014/main" id="{183DA8A1-D029-77D5-BC98-9E1180A9C119}"/>
              </a:ext>
            </a:extLst>
          </p:cNvPr>
          <p:cNvPicPr>
            <a:picLocks noChangeAspect="1"/>
          </p:cNvPicPr>
          <p:nvPr/>
        </p:nvPicPr>
        <p:blipFill>
          <a:blip r:embed="rId5"/>
          <a:stretch>
            <a:fillRect/>
          </a:stretch>
        </p:blipFill>
        <p:spPr>
          <a:xfrm>
            <a:off x="6579901" y="3820832"/>
            <a:ext cx="3117943" cy="2186064"/>
          </a:xfrm>
          <a:prstGeom prst="rect">
            <a:avLst/>
          </a:prstGeom>
        </p:spPr>
      </p:pic>
      <p:sp>
        <p:nvSpPr>
          <p:cNvPr id="10" name="Arrow: Pentagon 6">
            <a:extLst>
              <a:ext uri="{FF2B5EF4-FFF2-40B4-BE49-F238E27FC236}">
                <a16:creationId xmlns:a16="http://schemas.microsoft.com/office/drawing/2014/main" id="{06EFBBD8-757C-A4D4-A34F-30A7E2B19287}"/>
              </a:ext>
            </a:extLst>
          </p:cNvPr>
          <p:cNvSpPr txBox="1"/>
          <p:nvPr/>
        </p:nvSpPr>
        <p:spPr>
          <a:xfrm flipH="1">
            <a:off x="4312084" y="1774690"/>
            <a:ext cx="7524316" cy="252628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8795" tIns="53340" rIns="99568" bIns="53340" numCol="1" spcCol="1270" anchor="t" anchorCtr="0">
            <a:noAutofit/>
          </a:bodyPr>
          <a:lstStyle/>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pPr>
            <a:r>
              <a:rPr lang="en-US" sz="1600" dirty="0">
                <a:solidFill>
                  <a:srgbClr val="414042"/>
                </a:solidFill>
                <a:latin typeface="Noto Sans"/>
                <a:ea typeface="Noto Sans"/>
                <a:cs typeface="Noto Sans"/>
              </a:rPr>
              <a:t>Tested penetration seals can be classified according to </a:t>
            </a:r>
            <a:r>
              <a:rPr lang="en-US" sz="1600" b="1" dirty="0">
                <a:solidFill>
                  <a:srgbClr val="414042"/>
                </a:solidFill>
                <a:latin typeface="Noto Sans"/>
                <a:ea typeface="Noto Sans"/>
                <a:cs typeface="Noto Sans"/>
              </a:rPr>
              <a:t>EN 13501-2</a:t>
            </a:r>
            <a:r>
              <a:rPr lang="en-US" sz="1600" dirty="0">
                <a:solidFill>
                  <a:srgbClr val="414042"/>
                </a:solidFill>
                <a:latin typeface="Noto Sans"/>
                <a:ea typeface="Noto Sans"/>
                <a:cs typeface="Noto Sans"/>
              </a:rPr>
              <a:t>, such as </a:t>
            </a:r>
          </a:p>
          <a:p>
            <a:pPr algn="just" defTabSz="622300">
              <a:spcBef>
                <a:spcPct val="0"/>
              </a:spcBef>
              <a:spcAft>
                <a:spcPts val="800"/>
              </a:spcAft>
            </a:pPr>
            <a:r>
              <a:rPr lang="en-US" sz="1600" b="1" dirty="0">
                <a:solidFill>
                  <a:srgbClr val="414042"/>
                </a:solidFill>
                <a:latin typeface="Noto Sans"/>
                <a:ea typeface="Noto Sans"/>
                <a:cs typeface="Noto Sans"/>
              </a:rPr>
              <a:t>     	</a:t>
            </a:r>
            <a:r>
              <a:rPr lang="en-US" sz="1600" dirty="0">
                <a:solidFill>
                  <a:srgbClr val="414042"/>
                </a:solidFill>
                <a:latin typeface="Noto Sans"/>
                <a:ea typeface="Noto Sans"/>
                <a:cs typeface="Noto Sans"/>
              </a:rPr>
              <a:t>Classes</a:t>
            </a:r>
            <a:r>
              <a:rPr lang="en-US" sz="1600" b="1" dirty="0">
                <a:solidFill>
                  <a:srgbClr val="414042"/>
                </a:solidFill>
                <a:latin typeface="Noto Sans"/>
                <a:ea typeface="Noto Sans"/>
                <a:cs typeface="Noto Sans"/>
              </a:rPr>
              <a:t> E 15, E 30, E 45, E 60, E 90, E 120, E 180, E 240 </a:t>
            </a:r>
            <a:r>
              <a:rPr lang="en-US" sz="1600" dirty="0">
                <a:solidFill>
                  <a:srgbClr val="414042"/>
                </a:solidFill>
                <a:latin typeface="Noto Sans"/>
                <a:ea typeface="Noto Sans"/>
                <a:cs typeface="Noto Sans"/>
              </a:rPr>
              <a:t>or </a:t>
            </a:r>
          </a:p>
          <a:p>
            <a:pPr algn="just" defTabSz="622300">
              <a:spcBef>
                <a:spcPct val="0"/>
              </a:spcBef>
              <a:spcAft>
                <a:spcPts val="800"/>
              </a:spcAft>
            </a:pPr>
            <a:r>
              <a:rPr lang="en-US" sz="1600" dirty="0">
                <a:solidFill>
                  <a:srgbClr val="414042"/>
                </a:solidFill>
                <a:latin typeface="Noto Sans"/>
                <a:ea typeface="Noto Sans"/>
                <a:cs typeface="Noto Sans"/>
              </a:rPr>
              <a:t>	Classes </a:t>
            </a:r>
            <a:r>
              <a:rPr lang="en-US" sz="1600" b="1" dirty="0">
                <a:solidFill>
                  <a:srgbClr val="414042"/>
                </a:solidFill>
                <a:latin typeface="Noto Sans"/>
                <a:ea typeface="Noto Sans"/>
                <a:cs typeface="Noto Sans"/>
              </a:rPr>
              <a:t>EI 15,  EI 20, EI 30, EI 45, EI 60, EI 90, EI 120, EI 180, EI 240 </a:t>
            </a:r>
          </a:p>
          <a:p>
            <a:pPr marL="346075" indent="-285750" algn="just" defTabSz="622300">
              <a:spcBef>
                <a:spcPct val="0"/>
              </a:spcBef>
              <a:spcAft>
                <a:spcPts val="800"/>
              </a:spcAft>
              <a:buBlip>
                <a:blip r:embed="rId2">
                  <a:extLst>
                    <a:ext uri="{837473B0-CC2E-450A-ABE3-18F120FF3D39}">
                      <a1611:picAttrSrcUrl xmlns:a1611="http://schemas.microsoft.com/office/drawing/2016/11/main" r:id="rId3"/>
                    </a:ext>
                  </a:extLst>
                </a:blip>
              </a:buBlip>
            </a:pPr>
            <a:r>
              <a:rPr lang="en-US" sz="1600" dirty="0">
                <a:solidFill>
                  <a:srgbClr val="414042"/>
                </a:solidFill>
                <a:latin typeface="Noto Sans"/>
                <a:ea typeface="Noto Sans"/>
                <a:cs typeface="Noto Sans"/>
              </a:rPr>
              <a:t>In case of pipe penetration, class obtained based on test condition includes letter indication, e.g</a:t>
            </a:r>
            <a:r>
              <a:rPr lang="en-US" sz="1600" b="1" dirty="0">
                <a:solidFill>
                  <a:srgbClr val="414042"/>
                </a:solidFill>
                <a:latin typeface="Noto Sans"/>
                <a:ea typeface="Noto Sans"/>
                <a:cs typeface="Noto Sans"/>
              </a:rPr>
              <a:t>. EI 30-U/U </a:t>
            </a:r>
            <a:r>
              <a:rPr lang="en-US" sz="1600" dirty="0">
                <a:solidFill>
                  <a:srgbClr val="414042"/>
                </a:solidFill>
                <a:latin typeface="Noto Sans"/>
                <a:ea typeface="Noto Sans"/>
                <a:cs typeface="Noto Sans"/>
              </a:rPr>
              <a:t>(for uncapped pipes on both sides)</a:t>
            </a:r>
          </a:p>
          <a:p>
            <a:pPr marL="342900" indent="-342900" algn="just"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a:p>
            <a:pPr marL="342900" indent="-342900" algn="just"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a:p>
            <a:pPr marL="342900" indent="-342900"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p:txBody>
      </p:sp>
      <p:sp>
        <p:nvSpPr>
          <p:cNvPr id="17" name="Title 2">
            <a:extLst>
              <a:ext uri="{FF2B5EF4-FFF2-40B4-BE49-F238E27FC236}">
                <a16:creationId xmlns:a16="http://schemas.microsoft.com/office/drawing/2014/main" id="{2A7CE4AB-1968-8865-76E8-38D8268D48F1}"/>
              </a:ext>
            </a:extLst>
          </p:cNvPr>
          <p:cNvSpPr>
            <a:spLocks noGrp="1"/>
          </p:cNvSpPr>
          <p:nvPr>
            <p:ph type="title"/>
          </p:nvPr>
        </p:nvSpPr>
        <p:spPr>
          <a:xfrm>
            <a:off x="559525" y="0"/>
            <a:ext cx="10515600" cy="1082040"/>
          </a:xfrm>
        </p:spPr>
        <p:txBody>
          <a:bodyPr/>
          <a:lstStyle/>
          <a:p>
            <a:r>
              <a:rPr lang="en-US" dirty="0"/>
              <a:t>10. Classification Of Penetration Seals</a:t>
            </a:r>
          </a:p>
        </p:txBody>
      </p:sp>
    </p:spTree>
    <p:extLst>
      <p:ext uri="{BB962C8B-B14F-4D97-AF65-F5344CB8AC3E}">
        <p14:creationId xmlns:p14="http://schemas.microsoft.com/office/powerpoint/2010/main" val="8475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BEC4C4-7178-556C-94EE-0CAF719EBA0C}"/>
              </a:ext>
            </a:extLst>
          </p:cNvPr>
          <p:cNvSpPr>
            <a:spLocks noGrp="1"/>
          </p:cNvSpPr>
          <p:nvPr>
            <p:ph type="sldNum" sz="quarter" idx="12"/>
          </p:nvPr>
        </p:nvSpPr>
        <p:spPr/>
        <p:txBody>
          <a:bodyPr/>
          <a:lstStyle/>
          <a:p>
            <a:fld id="{ED1E1B58-03F3-4488-81BA-79C136182A5A}" type="slidenum">
              <a:rPr lang="en-US" smtClean="0"/>
              <a:pPr/>
              <a:t>18</a:t>
            </a:fld>
            <a:endParaRPr lang="en-US"/>
          </a:p>
        </p:txBody>
      </p:sp>
      <p:sp>
        <p:nvSpPr>
          <p:cNvPr id="5" name="Arrow: Pentagon 6">
            <a:extLst>
              <a:ext uri="{FF2B5EF4-FFF2-40B4-BE49-F238E27FC236}">
                <a16:creationId xmlns:a16="http://schemas.microsoft.com/office/drawing/2014/main" id="{5DDC4610-5B05-4B3D-B93D-3663D40A0353}"/>
              </a:ext>
            </a:extLst>
          </p:cNvPr>
          <p:cNvSpPr txBox="1"/>
          <p:nvPr/>
        </p:nvSpPr>
        <p:spPr>
          <a:xfrm flipH="1">
            <a:off x="456662" y="1135778"/>
            <a:ext cx="8194578" cy="231455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8795" tIns="53340" rIns="99568" bIns="53340" numCol="1" spcCol="1270" anchor="t" anchorCtr="0">
            <a:noAutofit/>
          </a:bodyPr>
          <a:lstStyle/>
          <a:p>
            <a:pPr marL="342900" indent="-342900" algn="just" defTabSz="622300">
              <a:spcBef>
                <a:spcPct val="0"/>
              </a:spcBef>
              <a:spcAft>
                <a:spcPts val="800"/>
              </a:spcAft>
              <a:buBlip>
                <a:blip r:embed="rId3">
                  <a:extLst>
                    <a:ext uri="{837473B0-CC2E-450A-ABE3-18F120FF3D39}">
                      <a1611:picAttrSrcUrl xmlns:a1611="http://schemas.microsoft.com/office/drawing/2016/11/main" r:id="rId4"/>
                    </a:ext>
                  </a:extLst>
                </a:blip>
              </a:buBlip>
              <a:tabLst>
                <a:tab pos="7315200" algn="l"/>
                <a:tab pos="10693400" algn="l"/>
              </a:tabLst>
            </a:pPr>
            <a:r>
              <a:rPr lang="en-US" sz="1600" dirty="0">
                <a:solidFill>
                  <a:srgbClr val="414042"/>
                </a:solidFill>
                <a:latin typeface="Noto Sans"/>
                <a:ea typeface="Noto Sans"/>
                <a:cs typeface="Noto Sans"/>
              </a:rPr>
              <a:t>EN 1366-4 specifies the method for determining the fire resistance of linear joint seals based on their intended use (e.g. floor-to-floor, wall-to-wall, floor-to-wall, or head-of-wall joints) with or without mechanically induced movement</a:t>
            </a:r>
          </a:p>
          <a:p>
            <a:pPr marL="342900" indent="-342900" algn="just" defTabSz="622300">
              <a:spcBef>
                <a:spcPct val="0"/>
              </a:spcBef>
              <a:spcAft>
                <a:spcPts val="800"/>
              </a:spcAft>
              <a:buBlip>
                <a:blip r:embed="rId3">
                  <a:extLst>
                    <a:ext uri="{837473B0-CC2E-450A-ABE3-18F120FF3D39}">
                      <a1611:picAttrSrcUrl xmlns:a1611="http://schemas.microsoft.com/office/drawing/2016/11/main" r:id="rId4"/>
                    </a:ext>
                  </a:extLst>
                </a:blip>
              </a:buBlip>
              <a:tabLst>
                <a:tab pos="7315200" algn="l"/>
                <a:tab pos="10693400" algn="l"/>
              </a:tabLst>
            </a:pPr>
            <a:r>
              <a:rPr lang="en-US" sz="1600" dirty="0">
                <a:solidFill>
                  <a:srgbClr val="414042"/>
                </a:solidFill>
                <a:latin typeface="Noto Sans"/>
                <a:ea typeface="Noto Sans"/>
                <a:cs typeface="Noto Sans"/>
              </a:rPr>
              <a:t>Perimeter seals &amp; vertical linear gap seals of </a:t>
            </a:r>
            <a:r>
              <a:rPr lang="en-US" sz="1600" u="sng" dirty="0">
                <a:solidFill>
                  <a:srgbClr val="414042"/>
                </a:solidFill>
                <a:latin typeface="Noto Sans"/>
                <a:ea typeface="Noto Sans"/>
                <a:cs typeface="Noto Sans"/>
              </a:rPr>
              <a:t>curtain walling </a:t>
            </a:r>
            <a:r>
              <a:rPr lang="en-US" sz="1600" b="1" u="sng" dirty="0">
                <a:solidFill>
                  <a:srgbClr val="414042"/>
                </a:solidFill>
                <a:latin typeface="Noto Sans"/>
                <a:ea typeface="Noto Sans"/>
                <a:cs typeface="Noto Sans"/>
              </a:rPr>
              <a:t>are excluded </a:t>
            </a:r>
            <a:r>
              <a:rPr lang="en-US" sz="1600" dirty="0">
                <a:solidFill>
                  <a:srgbClr val="414042"/>
                </a:solidFill>
                <a:latin typeface="Noto Sans"/>
                <a:ea typeface="Noto Sans"/>
                <a:cs typeface="Noto Sans"/>
              </a:rPr>
              <a:t>from this standard (perimeter barrier shall be tested to EN 1364-4 and EN 1364-3, and vertical linear gap seal tested to EN 1364-3)</a:t>
            </a:r>
          </a:p>
          <a:p>
            <a:pPr marL="342900" indent="-342900" algn="just" defTabSz="622300">
              <a:spcBef>
                <a:spcPct val="0"/>
              </a:spcBef>
              <a:spcAft>
                <a:spcPts val="800"/>
              </a:spcAft>
              <a:buBlip>
                <a:blip r:embed="rId3">
                  <a:extLst>
                    <a:ext uri="{837473B0-CC2E-450A-ABE3-18F120FF3D39}">
                      <a1611:picAttrSrcUrl xmlns:a1611="http://schemas.microsoft.com/office/drawing/2016/11/main" r:id="rId4"/>
                    </a:ext>
                  </a:extLst>
                </a:blip>
              </a:buBlip>
              <a:tabLst>
                <a:tab pos="7315200" algn="l"/>
                <a:tab pos="10693400" algn="l"/>
              </a:tabLst>
            </a:pPr>
            <a:r>
              <a:rPr lang="en-US" sz="1600" dirty="0">
                <a:solidFill>
                  <a:srgbClr val="414042"/>
                </a:solidFill>
                <a:latin typeface="Noto Sans"/>
                <a:ea typeface="Noto Sans"/>
                <a:cs typeface="Noto Sans"/>
              </a:rPr>
              <a:t>Movement capability tests (following methods in EAD 350141-00-1106)</a:t>
            </a:r>
          </a:p>
        </p:txBody>
      </p:sp>
      <p:pic>
        <p:nvPicPr>
          <p:cNvPr id="6" name="Picture 5">
            <a:extLst>
              <a:ext uri="{FF2B5EF4-FFF2-40B4-BE49-F238E27FC236}">
                <a16:creationId xmlns:a16="http://schemas.microsoft.com/office/drawing/2014/main" id="{44D8F148-5C9D-0F74-45EB-651F77CDEC91}"/>
              </a:ext>
            </a:extLst>
          </p:cNvPr>
          <p:cNvPicPr>
            <a:picLocks noChangeAspect="1"/>
          </p:cNvPicPr>
          <p:nvPr/>
        </p:nvPicPr>
        <p:blipFill>
          <a:blip r:embed="rId5"/>
          <a:stretch>
            <a:fillRect/>
          </a:stretch>
        </p:blipFill>
        <p:spPr>
          <a:xfrm>
            <a:off x="8813628" y="3715211"/>
            <a:ext cx="2549073" cy="1517008"/>
          </a:xfrm>
          <a:prstGeom prst="rect">
            <a:avLst/>
          </a:prstGeom>
        </p:spPr>
      </p:pic>
      <p:pic>
        <p:nvPicPr>
          <p:cNvPr id="7" name="Picture 6">
            <a:extLst>
              <a:ext uri="{FF2B5EF4-FFF2-40B4-BE49-F238E27FC236}">
                <a16:creationId xmlns:a16="http://schemas.microsoft.com/office/drawing/2014/main" id="{C9BE2C2B-C33D-16F2-6A41-45E98C031722}"/>
              </a:ext>
            </a:extLst>
          </p:cNvPr>
          <p:cNvPicPr>
            <a:picLocks noChangeAspect="1"/>
          </p:cNvPicPr>
          <p:nvPr/>
        </p:nvPicPr>
        <p:blipFill>
          <a:blip r:embed="rId6"/>
          <a:stretch>
            <a:fillRect/>
          </a:stretch>
        </p:blipFill>
        <p:spPr>
          <a:xfrm>
            <a:off x="1720000" y="3621372"/>
            <a:ext cx="2644911" cy="2110962"/>
          </a:xfrm>
          <a:prstGeom prst="rect">
            <a:avLst/>
          </a:prstGeom>
        </p:spPr>
      </p:pic>
      <p:pic>
        <p:nvPicPr>
          <p:cNvPr id="8" name="Picture 7">
            <a:extLst>
              <a:ext uri="{FF2B5EF4-FFF2-40B4-BE49-F238E27FC236}">
                <a16:creationId xmlns:a16="http://schemas.microsoft.com/office/drawing/2014/main" id="{AB4CB7E8-F1B2-FCCC-CB81-000ED4783B7C}"/>
              </a:ext>
            </a:extLst>
          </p:cNvPr>
          <p:cNvPicPr>
            <a:picLocks noChangeAspect="1"/>
          </p:cNvPicPr>
          <p:nvPr/>
        </p:nvPicPr>
        <p:blipFill>
          <a:blip r:embed="rId7"/>
          <a:stretch>
            <a:fillRect/>
          </a:stretch>
        </p:blipFill>
        <p:spPr>
          <a:xfrm>
            <a:off x="9195277" y="1010719"/>
            <a:ext cx="1915521" cy="1954339"/>
          </a:xfrm>
          <a:prstGeom prst="rect">
            <a:avLst/>
          </a:prstGeom>
        </p:spPr>
      </p:pic>
      <p:pic>
        <p:nvPicPr>
          <p:cNvPr id="9" name="Picture 8">
            <a:extLst>
              <a:ext uri="{FF2B5EF4-FFF2-40B4-BE49-F238E27FC236}">
                <a16:creationId xmlns:a16="http://schemas.microsoft.com/office/drawing/2014/main" id="{224DEB42-DD50-5115-62EB-FE6060EEBC96}"/>
              </a:ext>
            </a:extLst>
          </p:cNvPr>
          <p:cNvPicPr>
            <a:picLocks noChangeAspect="1"/>
          </p:cNvPicPr>
          <p:nvPr/>
        </p:nvPicPr>
        <p:blipFill>
          <a:blip r:embed="rId8"/>
          <a:stretch>
            <a:fillRect/>
          </a:stretch>
        </p:blipFill>
        <p:spPr>
          <a:xfrm>
            <a:off x="5368348" y="3362072"/>
            <a:ext cx="1989723" cy="2360150"/>
          </a:xfrm>
          <a:prstGeom prst="rect">
            <a:avLst/>
          </a:prstGeom>
        </p:spPr>
      </p:pic>
      <p:sp>
        <p:nvSpPr>
          <p:cNvPr id="10" name="Rectangle 9">
            <a:extLst>
              <a:ext uri="{FF2B5EF4-FFF2-40B4-BE49-F238E27FC236}">
                <a16:creationId xmlns:a16="http://schemas.microsoft.com/office/drawing/2014/main" id="{52CE7835-85A3-1A92-DDA8-908867500B6B}"/>
              </a:ext>
            </a:extLst>
          </p:cNvPr>
          <p:cNvSpPr/>
          <p:nvPr/>
        </p:nvSpPr>
        <p:spPr>
          <a:xfrm>
            <a:off x="1960670" y="5633149"/>
            <a:ext cx="2163569" cy="246221"/>
          </a:xfrm>
          <a:prstGeom prst="rect">
            <a:avLst/>
          </a:prstGeom>
        </p:spPr>
        <p:txBody>
          <a:bodyPr wrap="square">
            <a:spAutoFit/>
          </a:bodyPr>
          <a:lstStyle/>
          <a:p>
            <a:pPr algn="ctr"/>
            <a:r>
              <a:rPr lang="en-US" sz="1000" b="1" i="1" dirty="0">
                <a:solidFill>
                  <a:srgbClr val="C00000"/>
                </a:solidFill>
                <a:latin typeface="Noto Sans" panose="020B0502040504020204" pitchFamily="34" charset="0"/>
                <a:ea typeface="Noto Sans" panose="020B0502040504020204" pitchFamily="34" charset="0"/>
                <a:cs typeface="Noto Sans" panose="020B0502040504020204" pitchFamily="34" charset="0"/>
              </a:rPr>
              <a:t>Head-of-Wall joint</a:t>
            </a:r>
          </a:p>
        </p:txBody>
      </p:sp>
      <p:sp>
        <p:nvSpPr>
          <p:cNvPr id="11" name="Rectangle 10">
            <a:extLst>
              <a:ext uri="{FF2B5EF4-FFF2-40B4-BE49-F238E27FC236}">
                <a16:creationId xmlns:a16="http://schemas.microsoft.com/office/drawing/2014/main" id="{BAF6084C-3C2E-6739-CE6D-F4A94077C77C}"/>
              </a:ext>
            </a:extLst>
          </p:cNvPr>
          <p:cNvSpPr/>
          <p:nvPr/>
        </p:nvSpPr>
        <p:spPr>
          <a:xfrm>
            <a:off x="9071252" y="5293562"/>
            <a:ext cx="2163569" cy="246221"/>
          </a:xfrm>
          <a:prstGeom prst="rect">
            <a:avLst/>
          </a:prstGeom>
        </p:spPr>
        <p:txBody>
          <a:bodyPr wrap="square">
            <a:spAutoFit/>
          </a:bodyPr>
          <a:lstStyle/>
          <a:p>
            <a:pPr algn="ctr"/>
            <a:r>
              <a:rPr lang="en-US" sz="1000" b="1" i="1" dirty="0">
                <a:solidFill>
                  <a:srgbClr val="C00000"/>
                </a:solidFill>
                <a:latin typeface="Noto Sans" panose="020B0502040504020204" pitchFamily="34" charset="0"/>
                <a:ea typeface="Noto Sans" panose="020B0502040504020204" pitchFamily="34" charset="0"/>
                <a:cs typeface="Noto Sans" panose="020B0502040504020204" pitchFamily="34" charset="0"/>
              </a:rPr>
              <a:t>Floor-to-Floor joint</a:t>
            </a:r>
          </a:p>
        </p:txBody>
      </p:sp>
      <p:sp>
        <p:nvSpPr>
          <p:cNvPr id="19" name="Rectangle 18">
            <a:extLst>
              <a:ext uri="{FF2B5EF4-FFF2-40B4-BE49-F238E27FC236}">
                <a16:creationId xmlns:a16="http://schemas.microsoft.com/office/drawing/2014/main" id="{4182402F-D97C-7F7C-FD14-A73218B04A23}"/>
              </a:ext>
            </a:extLst>
          </p:cNvPr>
          <p:cNvSpPr/>
          <p:nvPr/>
        </p:nvSpPr>
        <p:spPr>
          <a:xfrm>
            <a:off x="5551228" y="5770013"/>
            <a:ext cx="2163569" cy="246221"/>
          </a:xfrm>
          <a:prstGeom prst="rect">
            <a:avLst/>
          </a:prstGeom>
        </p:spPr>
        <p:txBody>
          <a:bodyPr wrap="square">
            <a:spAutoFit/>
          </a:bodyPr>
          <a:lstStyle/>
          <a:p>
            <a:pPr algn="ctr"/>
            <a:r>
              <a:rPr lang="en-US" sz="1000" b="1" i="1" dirty="0">
                <a:solidFill>
                  <a:srgbClr val="C00000"/>
                </a:solidFill>
                <a:latin typeface="Noto Sans" panose="020B0502040504020204" pitchFamily="34" charset="0"/>
                <a:ea typeface="Noto Sans" panose="020B0502040504020204" pitchFamily="34" charset="0"/>
                <a:cs typeface="Noto Sans" panose="020B0502040504020204" pitchFamily="34" charset="0"/>
              </a:rPr>
              <a:t>Wall-to-Wall joint</a:t>
            </a:r>
          </a:p>
        </p:txBody>
      </p:sp>
      <p:sp>
        <p:nvSpPr>
          <p:cNvPr id="20" name="Rectangle 19">
            <a:extLst>
              <a:ext uri="{FF2B5EF4-FFF2-40B4-BE49-F238E27FC236}">
                <a16:creationId xmlns:a16="http://schemas.microsoft.com/office/drawing/2014/main" id="{91275AFD-8EE0-0F75-8BCB-6FFFE1E91DCC}"/>
              </a:ext>
            </a:extLst>
          </p:cNvPr>
          <p:cNvSpPr/>
          <p:nvPr/>
        </p:nvSpPr>
        <p:spPr>
          <a:xfrm>
            <a:off x="8586365" y="3007537"/>
            <a:ext cx="3133344" cy="400110"/>
          </a:xfrm>
          <a:prstGeom prst="rect">
            <a:avLst/>
          </a:prstGeom>
        </p:spPr>
        <p:txBody>
          <a:bodyPr wrap="square">
            <a:spAutoFit/>
          </a:bodyPr>
          <a:lstStyle/>
          <a:p>
            <a:pPr algn="ctr"/>
            <a:r>
              <a:rPr lang="en-US" sz="1000" b="1" i="1" dirty="0">
                <a:solidFill>
                  <a:srgbClr val="C00000"/>
                </a:solidFill>
                <a:latin typeface="Noto Sans" panose="020B0502040504020204" pitchFamily="34" charset="0"/>
                <a:ea typeface="Noto Sans" panose="020B0502040504020204" pitchFamily="34" charset="0"/>
                <a:cs typeface="Noto Sans" panose="020B0502040504020204" pitchFamily="34" charset="0"/>
              </a:rPr>
              <a:t>Floor-to-Wall joint</a:t>
            </a:r>
          </a:p>
          <a:p>
            <a:pPr algn="ctr"/>
            <a:r>
              <a:rPr lang="en-US" sz="1000" b="1" i="1" dirty="0">
                <a:solidFill>
                  <a:srgbClr val="C00000"/>
                </a:solidFill>
                <a:latin typeface="Noto Sans" panose="020B0502040504020204" pitchFamily="34" charset="0"/>
                <a:ea typeface="Noto Sans" panose="020B0502040504020204" pitchFamily="34" charset="0"/>
                <a:cs typeface="Noto Sans" panose="020B0502040504020204" pitchFamily="34" charset="0"/>
              </a:rPr>
              <a:t>(NOT A PERIMETER BARRIER IN CURTAIN WALL)</a:t>
            </a:r>
          </a:p>
        </p:txBody>
      </p:sp>
      <p:sp>
        <p:nvSpPr>
          <p:cNvPr id="21" name="Title 2">
            <a:extLst>
              <a:ext uri="{FF2B5EF4-FFF2-40B4-BE49-F238E27FC236}">
                <a16:creationId xmlns:a16="http://schemas.microsoft.com/office/drawing/2014/main" id="{B43F65E4-4909-9A04-9540-9027536CAE12}"/>
              </a:ext>
            </a:extLst>
          </p:cNvPr>
          <p:cNvSpPr>
            <a:spLocks noGrp="1"/>
          </p:cNvSpPr>
          <p:nvPr>
            <p:ph type="title"/>
          </p:nvPr>
        </p:nvSpPr>
        <p:spPr>
          <a:xfrm>
            <a:off x="559525" y="0"/>
            <a:ext cx="10515600" cy="1082040"/>
          </a:xfrm>
        </p:spPr>
        <p:txBody>
          <a:bodyPr/>
          <a:lstStyle/>
          <a:p>
            <a:r>
              <a:rPr lang="en-US" dirty="0"/>
              <a:t>11. Testing Scope As Per EN 1366-4:2021</a:t>
            </a:r>
          </a:p>
        </p:txBody>
      </p:sp>
    </p:spTree>
    <p:extLst>
      <p:ext uri="{BB962C8B-B14F-4D97-AF65-F5344CB8AC3E}">
        <p14:creationId xmlns:p14="http://schemas.microsoft.com/office/powerpoint/2010/main" val="274572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16" presetClass="entr" presetSubtype="21"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82DD0C-0A06-2B9D-A404-FED5A0D9802A}"/>
              </a:ext>
            </a:extLst>
          </p:cNvPr>
          <p:cNvSpPr>
            <a:spLocks noGrp="1"/>
          </p:cNvSpPr>
          <p:nvPr>
            <p:ph type="sldNum" sz="quarter" idx="12"/>
          </p:nvPr>
        </p:nvSpPr>
        <p:spPr/>
        <p:txBody>
          <a:bodyPr/>
          <a:lstStyle/>
          <a:p>
            <a:fld id="{ED1E1B58-03F3-4488-81BA-79C136182A5A}" type="slidenum">
              <a:rPr lang="en-US" smtClean="0"/>
              <a:pPr/>
              <a:t>19</a:t>
            </a:fld>
            <a:endParaRPr lang="en-US"/>
          </a:p>
        </p:txBody>
      </p:sp>
      <p:pic>
        <p:nvPicPr>
          <p:cNvPr id="6" name="Picture 5" descr="A diagram of different types of seal&#10;&#10;Description automatically generated">
            <a:extLst>
              <a:ext uri="{FF2B5EF4-FFF2-40B4-BE49-F238E27FC236}">
                <a16:creationId xmlns:a16="http://schemas.microsoft.com/office/drawing/2014/main" id="{4362B018-CC18-E1B1-4AE1-3E2A839F6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207" y="1082040"/>
            <a:ext cx="10662022" cy="5092337"/>
          </a:xfrm>
          <a:prstGeom prst="rect">
            <a:avLst/>
          </a:prstGeom>
        </p:spPr>
      </p:pic>
      <p:sp>
        <p:nvSpPr>
          <p:cNvPr id="9" name="Title 2">
            <a:extLst>
              <a:ext uri="{FF2B5EF4-FFF2-40B4-BE49-F238E27FC236}">
                <a16:creationId xmlns:a16="http://schemas.microsoft.com/office/drawing/2014/main" id="{235EAD42-5543-CE89-97B9-E6C3CF9364A5}"/>
              </a:ext>
            </a:extLst>
          </p:cNvPr>
          <p:cNvSpPr>
            <a:spLocks noGrp="1"/>
          </p:cNvSpPr>
          <p:nvPr>
            <p:ph type="title"/>
          </p:nvPr>
        </p:nvSpPr>
        <p:spPr>
          <a:xfrm>
            <a:off x="442567" y="0"/>
            <a:ext cx="9875715" cy="1082040"/>
          </a:xfrm>
        </p:spPr>
        <p:txBody>
          <a:bodyPr/>
          <a:lstStyle/>
          <a:p>
            <a:r>
              <a:rPr lang="en-US" dirty="0"/>
              <a:t>12. Specific Seal Types As Per EN 1366-4:2021</a:t>
            </a:r>
          </a:p>
        </p:txBody>
      </p:sp>
    </p:spTree>
    <p:extLst>
      <p:ext uri="{BB962C8B-B14F-4D97-AF65-F5344CB8AC3E}">
        <p14:creationId xmlns:p14="http://schemas.microsoft.com/office/powerpoint/2010/main" val="327495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6C9099-A916-5D84-48C5-9669D61A36A4}"/>
              </a:ext>
            </a:extLst>
          </p:cNvPr>
          <p:cNvSpPr>
            <a:spLocks noGrp="1"/>
          </p:cNvSpPr>
          <p:nvPr>
            <p:ph type="sldNum" sz="quarter" idx="12"/>
          </p:nvPr>
        </p:nvSpPr>
        <p:spPr/>
        <p:txBody>
          <a:bodyPr/>
          <a:lstStyle/>
          <a:p>
            <a:fld id="{ED1E1B58-03F3-4488-81BA-79C136182A5A}" type="slidenum">
              <a:rPr lang="en-US" smtClean="0"/>
              <a:pPr/>
              <a:t>2</a:t>
            </a:fld>
            <a:endParaRPr lang="en-US"/>
          </a:p>
        </p:txBody>
      </p:sp>
      <p:sp>
        <p:nvSpPr>
          <p:cNvPr id="5" name="Title 4">
            <a:extLst>
              <a:ext uri="{FF2B5EF4-FFF2-40B4-BE49-F238E27FC236}">
                <a16:creationId xmlns:a16="http://schemas.microsoft.com/office/drawing/2014/main" id="{A38340FC-8A79-AC79-7798-C83813411617}"/>
              </a:ext>
            </a:extLst>
          </p:cNvPr>
          <p:cNvSpPr>
            <a:spLocks noGrp="1"/>
          </p:cNvSpPr>
          <p:nvPr>
            <p:ph type="title"/>
          </p:nvPr>
        </p:nvSpPr>
        <p:spPr>
          <a:xfrm>
            <a:off x="338569" y="0"/>
            <a:ext cx="10515600" cy="1082040"/>
          </a:xfrm>
        </p:spPr>
        <p:txBody>
          <a:bodyPr/>
          <a:lstStyle/>
          <a:p>
            <a:r>
              <a:rPr lang="en-GB" dirty="0"/>
              <a:t>CONTENT</a:t>
            </a:r>
          </a:p>
        </p:txBody>
      </p:sp>
      <p:sp>
        <p:nvSpPr>
          <p:cNvPr id="6" name="Text Placeholder 5">
            <a:extLst>
              <a:ext uri="{FF2B5EF4-FFF2-40B4-BE49-F238E27FC236}">
                <a16:creationId xmlns:a16="http://schemas.microsoft.com/office/drawing/2014/main" id="{77E681BD-B08E-C68C-4FAB-4E1FC425B05C}"/>
              </a:ext>
            </a:extLst>
          </p:cNvPr>
          <p:cNvSpPr>
            <a:spLocks noGrp="1"/>
          </p:cNvSpPr>
          <p:nvPr>
            <p:ph type="body" sz="quarter" idx="13"/>
          </p:nvPr>
        </p:nvSpPr>
        <p:spPr>
          <a:xfrm>
            <a:off x="346934" y="1171575"/>
            <a:ext cx="6547259" cy="4514850"/>
          </a:xfrm>
        </p:spPr>
        <p:txBody>
          <a:bodyPr>
            <a:noAutofit/>
          </a:bodyPr>
          <a:lstStyle/>
          <a:p>
            <a:pPr marL="342900" indent="-342900">
              <a:buFont typeface="+mj-lt"/>
              <a:buAutoNum type="arabicPeriod"/>
            </a:pPr>
            <a:r>
              <a:rPr lang="en-US" sz="2000" dirty="0">
                <a:solidFill>
                  <a:srgbClr val="383838"/>
                </a:solidFill>
              </a:rPr>
              <a:t>Introduction </a:t>
            </a:r>
          </a:p>
          <a:p>
            <a:pPr marL="342900" indent="-342900">
              <a:buFont typeface="+mj-lt"/>
              <a:buAutoNum type="arabicPeriod"/>
            </a:pPr>
            <a:r>
              <a:rPr lang="en-US" sz="2000" dirty="0">
                <a:solidFill>
                  <a:srgbClr val="383838"/>
                </a:solidFill>
              </a:rPr>
              <a:t>Fire Compartmentation &amp; Why it’s important?</a:t>
            </a:r>
          </a:p>
          <a:p>
            <a:pPr marL="342900" indent="-342900">
              <a:buFont typeface="+mj-lt"/>
              <a:buAutoNum type="arabicPeriod"/>
            </a:pPr>
            <a:r>
              <a:rPr lang="en-US" sz="2000" dirty="0">
                <a:solidFill>
                  <a:srgbClr val="383838"/>
                </a:solidFill>
              </a:rPr>
              <a:t>Firestopping Systems &amp; Its Benefits.</a:t>
            </a:r>
          </a:p>
          <a:p>
            <a:pPr marL="342900" indent="-342900">
              <a:buFont typeface="+mj-lt"/>
              <a:buAutoNum type="arabicPeriod"/>
            </a:pPr>
            <a:r>
              <a:rPr lang="en-US" sz="2000" dirty="0">
                <a:solidFill>
                  <a:srgbClr val="383838"/>
                </a:solidFill>
              </a:rPr>
              <a:t>Firestopping Threads To Fire Safety.</a:t>
            </a:r>
          </a:p>
          <a:p>
            <a:pPr marL="342900" indent="-342900">
              <a:buFont typeface="+mj-lt"/>
              <a:buAutoNum type="arabicPeriod"/>
            </a:pPr>
            <a:r>
              <a:rPr lang="en-US" sz="2000" dirty="0">
                <a:solidFill>
                  <a:srgbClr val="383838"/>
                </a:solidFill>
              </a:rPr>
              <a:t>Types Of Penetration Seals</a:t>
            </a:r>
          </a:p>
          <a:p>
            <a:pPr marL="342900" indent="-342900">
              <a:buFont typeface="+mj-lt"/>
              <a:buAutoNum type="arabicPeriod"/>
            </a:pPr>
            <a:r>
              <a:rPr lang="en-US" sz="2000" dirty="0">
                <a:solidFill>
                  <a:srgbClr val="383838"/>
                </a:solidFill>
              </a:rPr>
              <a:t>Regulatory Requirements As Per UAE FLS Code</a:t>
            </a:r>
          </a:p>
          <a:p>
            <a:pPr marL="342900" indent="-342900">
              <a:buFont typeface="+mj-lt"/>
              <a:buAutoNum type="arabicPeriod"/>
            </a:pPr>
            <a:r>
              <a:rPr lang="en-US" sz="2000" dirty="0">
                <a:solidFill>
                  <a:srgbClr val="383838"/>
                </a:solidFill>
              </a:rPr>
              <a:t>Testing (rules to be considered).</a:t>
            </a:r>
          </a:p>
          <a:p>
            <a:pPr marL="342900" indent="-342900">
              <a:buFont typeface="+mj-lt"/>
              <a:buAutoNum type="arabicPeriod"/>
            </a:pPr>
            <a:r>
              <a:rPr lang="en-US" sz="2000" dirty="0">
                <a:solidFill>
                  <a:srgbClr val="383838"/>
                </a:solidFill>
              </a:rPr>
              <a:t>Testing Scope As Per EN 1366-3</a:t>
            </a:r>
          </a:p>
          <a:p>
            <a:pPr marL="342900" indent="-342900">
              <a:buFont typeface="+mj-lt"/>
              <a:buAutoNum type="arabicPeriod"/>
            </a:pPr>
            <a:r>
              <a:rPr lang="en-US" sz="2000" dirty="0">
                <a:solidFill>
                  <a:srgbClr val="383838"/>
                </a:solidFill>
              </a:rPr>
              <a:t>DIAP (Field Of Direct Application Of Test Results) Of Various Penetration Seals</a:t>
            </a:r>
          </a:p>
          <a:p>
            <a:r>
              <a:rPr lang="en-US" sz="2000" dirty="0">
                <a:solidFill>
                  <a:srgbClr val="383838"/>
                </a:solidFill>
              </a:rPr>
              <a:t>10. Classification Of Penetration Seals</a:t>
            </a:r>
          </a:p>
          <a:p>
            <a:endParaRPr lang="en-US" sz="2000" dirty="0">
              <a:solidFill>
                <a:srgbClr val="383838"/>
              </a:solidFill>
            </a:endParaRPr>
          </a:p>
          <a:p>
            <a:endParaRPr lang="en-US" sz="2000" dirty="0">
              <a:solidFill>
                <a:srgbClr val="383838"/>
              </a:solidFill>
            </a:endParaRPr>
          </a:p>
          <a:p>
            <a:pPr marL="342900" indent="-342900">
              <a:buFont typeface="+mj-lt"/>
              <a:buAutoNum type="arabicPeriod"/>
            </a:pPr>
            <a:endParaRPr lang="en-US" sz="2400" dirty="0">
              <a:solidFill>
                <a:srgbClr val="383838"/>
              </a:solidFill>
            </a:endParaRPr>
          </a:p>
          <a:p>
            <a:pPr marL="342900" indent="-342900">
              <a:buFont typeface="+mj-lt"/>
              <a:buAutoNum type="arabicPeriod"/>
            </a:pPr>
            <a:endParaRPr lang="en-US" sz="2400" dirty="0">
              <a:solidFill>
                <a:srgbClr val="383838"/>
              </a:solidFill>
            </a:endParaRPr>
          </a:p>
          <a:p>
            <a:endParaRPr lang="en-GB" sz="2400" dirty="0"/>
          </a:p>
        </p:txBody>
      </p:sp>
      <p:pic>
        <p:nvPicPr>
          <p:cNvPr id="8" name="Picture 7" descr="A paint rollers on a wall&#10;&#10;Description automatically generated with medium confidence">
            <a:extLst>
              <a:ext uri="{FF2B5EF4-FFF2-40B4-BE49-F238E27FC236}">
                <a16:creationId xmlns:a16="http://schemas.microsoft.com/office/drawing/2014/main" id="{1EEDB2AF-73C9-F7CF-94A6-9FD3FC5CB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447" y="846270"/>
            <a:ext cx="4718984" cy="4718984"/>
          </a:xfrm>
          <a:prstGeom prst="rect">
            <a:avLst/>
          </a:prstGeom>
        </p:spPr>
      </p:pic>
      <p:sp>
        <p:nvSpPr>
          <p:cNvPr id="10" name="Rectangle 9">
            <a:extLst>
              <a:ext uri="{FF2B5EF4-FFF2-40B4-BE49-F238E27FC236}">
                <a16:creationId xmlns:a16="http://schemas.microsoft.com/office/drawing/2014/main" id="{D67E54A6-149C-B228-4BAE-3285EE9D884F}"/>
              </a:ext>
            </a:extLst>
          </p:cNvPr>
          <p:cNvSpPr/>
          <p:nvPr/>
        </p:nvSpPr>
        <p:spPr>
          <a:xfrm>
            <a:off x="7476668" y="5563799"/>
            <a:ext cx="2369583" cy="200055"/>
          </a:xfrm>
          <a:prstGeom prst="rect">
            <a:avLst/>
          </a:prstGeom>
        </p:spPr>
        <p:txBody>
          <a:bodyPr wrap="square">
            <a:spAutoFit/>
          </a:bodyPr>
          <a:lstStyle/>
          <a:p>
            <a:pPr algn="ctr"/>
            <a:r>
              <a:rPr lang="en-US" sz="700" i="1" dirty="0">
                <a:solidFill>
                  <a:srgbClr val="4C4E51"/>
                </a:solidFill>
                <a:latin typeface="Noto Sans" panose="020B0502040504020204" pitchFamily="34" charset="0"/>
                <a:ea typeface="Noto Sans" panose="020B0502040504020204" pitchFamily="34" charset="0"/>
                <a:cs typeface="Noto Sans" panose="020B0502040504020204" pitchFamily="34" charset="0"/>
              </a:rPr>
              <a:t>(Excerpt from realseal.ca)</a:t>
            </a:r>
          </a:p>
        </p:txBody>
      </p:sp>
    </p:spTree>
    <p:extLst>
      <p:ext uri="{BB962C8B-B14F-4D97-AF65-F5344CB8AC3E}">
        <p14:creationId xmlns:p14="http://schemas.microsoft.com/office/powerpoint/2010/main" val="1798073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73356F-93BA-0021-3738-D1115D1A94FD}"/>
              </a:ext>
            </a:extLst>
          </p:cNvPr>
          <p:cNvSpPr>
            <a:spLocks noGrp="1"/>
          </p:cNvSpPr>
          <p:nvPr>
            <p:ph type="sldNum" sz="quarter" idx="12"/>
          </p:nvPr>
        </p:nvSpPr>
        <p:spPr/>
        <p:txBody>
          <a:bodyPr/>
          <a:lstStyle/>
          <a:p>
            <a:fld id="{ED1E1B58-03F3-4488-81BA-79C136182A5A}" type="slidenum">
              <a:rPr lang="en-US" smtClean="0"/>
              <a:pPr/>
              <a:t>20</a:t>
            </a:fld>
            <a:endParaRPr lang="en-US"/>
          </a:p>
        </p:txBody>
      </p:sp>
      <p:pic>
        <p:nvPicPr>
          <p:cNvPr id="5" name="Picture 4" descr="A screenshot of a test results&#10;&#10;Description automatically generated">
            <a:extLst>
              <a:ext uri="{FF2B5EF4-FFF2-40B4-BE49-F238E27FC236}">
                <a16:creationId xmlns:a16="http://schemas.microsoft.com/office/drawing/2014/main" id="{E3A3F14D-1A3A-1117-2D79-0B1D429A8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281" y="1294623"/>
            <a:ext cx="10251438" cy="4754880"/>
          </a:xfrm>
          <a:prstGeom prst="rect">
            <a:avLst/>
          </a:prstGeom>
        </p:spPr>
      </p:pic>
      <p:sp>
        <p:nvSpPr>
          <p:cNvPr id="6" name="Title 2">
            <a:extLst>
              <a:ext uri="{FF2B5EF4-FFF2-40B4-BE49-F238E27FC236}">
                <a16:creationId xmlns:a16="http://schemas.microsoft.com/office/drawing/2014/main" id="{F886FAE7-7D38-D082-C181-7687BAAE70E0}"/>
              </a:ext>
            </a:extLst>
          </p:cNvPr>
          <p:cNvSpPr txBox="1">
            <a:spLocks/>
          </p:cNvSpPr>
          <p:nvPr/>
        </p:nvSpPr>
        <p:spPr>
          <a:xfrm>
            <a:off x="559525" y="0"/>
            <a:ext cx="9664338" cy="149787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500" b="1" kern="1200">
                <a:solidFill>
                  <a:srgbClr val="D81F28"/>
                </a:solidFill>
                <a:latin typeface="Noto Sans" panose="020B0502040504020204" pitchFamily="34" charset="0"/>
                <a:ea typeface="Noto Sans" panose="020B0502040504020204" pitchFamily="34" charset="0"/>
                <a:cs typeface="Noto Sans" panose="020B0502040504020204" pitchFamily="34" charset="0"/>
              </a:defRPr>
            </a:lvl1pPr>
          </a:lstStyle>
          <a:p>
            <a:r>
              <a:rPr lang="en-US" dirty="0"/>
              <a:t>13.DIAP (Field Of Direct Application Of Test Results) Of Linear Joint Seals</a:t>
            </a:r>
          </a:p>
        </p:txBody>
      </p:sp>
    </p:spTree>
    <p:extLst>
      <p:ext uri="{BB962C8B-B14F-4D97-AF65-F5344CB8AC3E}">
        <p14:creationId xmlns:p14="http://schemas.microsoft.com/office/powerpoint/2010/main" val="1776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810C6B-2CAC-F003-9C04-745C4903F2E2}"/>
              </a:ext>
            </a:extLst>
          </p:cNvPr>
          <p:cNvSpPr>
            <a:spLocks noGrp="1"/>
          </p:cNvSpPr>
          <p:nvPr>
            <p:ph type="sldNum" sz="quarter" idx="12"/>
          </p:nvPr>
        </p:nvSpPr>
        <p:spPr/>
        <p:txBody>
          <a:bodyPr/>
          <a:lstStyle/>
          <a:p>
            <a:fld id="{ED1E1B58-03F3-4488-81BA-79C136182A5A}" type="slidenum">
              <a:rPr lang="en-US" smtClean="0"/>
              <a:pPr/>
              <a:t>21</a:t>
            </a:fld>
            <a:endParaRPr lang="en-US"/>
          </a:p>
        </p:txBody>
      </p:sp>
      <p:sp>
        <p:nvSpPr>
          <p:cNvPr id="3" name="Title 2">
            <a:extLst>
              <a:ext uri="{FF2B5EF4-FFF2-40B4-BE49-F238E27FC236}">
                <a16:creationId xmlns:a16="http://schemas.microsoft.com/office/drawing/2014/main" id="{B5BDB3DC-9B0A-50AA-2259-593107395975}"/>
              </a:ext>
            </a:extLst>
          </p:cNvPr>
          <p:cNvSpPr>
            <a:spLocks noGrp="1"/>
          </p:cNvSpPr>
          <p:nvPr>
            <p:ph type="title"/>
          </p:nvPr>
        </p:nvSpPr>
        <p:spPr>
          <a:xfrm>
            <a:off x="487485" y="203634"/>
            <a:ext cx="10515600" cy="1082040"/>
          </a:xfrm>
        </p:spPr>
        <p:txBody>
          <a:bodyPr/>
          <a:lstStyle/>
          <a:p>
            <a:br>
              <a:rPr lang="en-US" dirty="0"/>
            </a:br>
            <a:r>
              <a:rPr lang="en-US" dirty="0"/>
              <a:t>13. DIAP (Field Of Direct Application Of Test Results) Of Linear Joint Seals</a:t>
            </a:r>
            <a:br>
              <a:rPr lang="en-US" dirty="0"/>
            </a:br>
            <a:endParaRPr lang="en-US" dirty="0"/>
          </a:p>
        </p:txBody>
      </p:sp>
      <p:pic>
        <p:nvPicPr>
          <p:cNvPr id="6" name="Picture 5">
            <a:extLst>
              <a:ext uri="{FF2B5EF4-FFF2-40B4-BE49-F238E27FC236}">
                <a16:creationId xmlns:a16="http://schemas.microsoft.com/office/drawing/2014/main" id="{D9EE6378-AEF4-C017-B44A-87655DBDC6DE}"/>
              </a:ext>
            </a:extLst>
          </p:cNvPr>
          <p:cNvPicPr>
            <a:picLocks noChangeAspect="1"/>
          </p:cNvPicPr>
          <p:nvPr/>
        </p:nvPicPr>
        <p:blipFill>
          <a:blip r:embed="rId2"/>
          <a:stretch>
            <a:fillRect/>
          </a:stretch>
        </p:blipFill>
        <p:spPr>
          <a:xfrm>
            <a:off x="487485" y="1595579"/>
            <a:ext cx="5870566" cy="3366311"/>
          </a:xfrm>
          <a:prstGeom prst="rect">
            <a:avLst/>
          </a:prstGeom>
        </p:spPr>
      </p:pic>
      <p:pic>
        <p:nvPicPr>
          <p:cNvPr id="7" name="Picture 6" descr="A diagram of a joint seal&#10;&#10;Description automatically generated">
            <a:extLst>
              <a:ext uri="{FF2B5EF4-FFF2-40B4-BE49-F238E27FC236}">
                <a16:creationId xmlns:a16="http://schemas.microsoft.com/office/drawing/2014/main" id="{CB559F4B-7BEA-13E8-A9DB-4EF61A132A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8051" y="1472423"/>
            <a:ext cx="5077790" cy="4758256"/>
          </a:xfrm>
          <a:prstGeom prst="rect">
            <a:avLst/>
          </a:prstGeom>
        </p:spPr>
      </p:pic>
    </p:spTree>
    <p:extLst>
      <p:ext uri="{BB962C8B-B14F-4D97-AF65-F5344CB8AC3E}">
        <p14:creationId xmlns:p14="http://schemas.microsoft.com/office/powerpoint/2010/main" val="55011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951FD5-86C7-B865-ED98-28CA5417F831}"/>
              </a:ext>
            </a:extLst>
          </p:cNvPr>
          <p:cNvSpPr>
            <a:spLocks noGrp="1"/>
          </p:cNvSpPr>
          <p:nvPr>
            <p:ph type="sldNum" sz="quarter" idx="12"/>
          </p:nvPr>
        </p:nvSpPr>
        <p:spPr/>
        <p:txBody>
          <a:bodyPr/>
          <a:lstStyle/>
          <a:p>
            <a:fld id="{ED1E1B58-03F3-4488-81BA-79C136182A5A}" type="slidenum">
              <a:rPr lang="en-US" smtClean="0"/>
              <a:pPr/>
              <a:t>22</a:t>
            </a:fld>
            <a:endParaRPr lang="en-US"/>
          </a:p>
        </p:txBody>
      </p:sp>
      <p:sp>
        <p:nvSpPr>
          <p:cNvPr id="3" name="Title 2">
            <a:extLst>
              <a:ext uri="{FF2B5EF4-FFF2-40B4-BE49-F238E27FC236}">
                <a16:creationId xmlns:a16="http://schemas.microsoft.com/office/drawing/2014/main" id="{41B9BE08-0F8B-2875-3C2D-9BF9B1CEA119}"/>
              </a:ext>
            </a:extLst>
          </p:cNvPr>
          <p:cNvSpPr>
            <a:spLocks noGrp="1"/>
          </p:cNvSpPr>
          <p:nvPr>
            <p:ph type="title"/>
          </p:nvPr>
        </p:nvSpPr>
        <p:spPr>
          <a:xfrm>
            <a:off x="585651" y="0"/>
            <a:ext cx="10515600" cy="1082040"/>
          </a:xfrm>
        </p:spPr>
        <p:txBody>
          <a:bodyPr/>
          <a:lstStyle/>
          <a:p>
            <a:r>
              <a:rPr lang="en-US" dirty="0"/>
              <a:t>14. Classification Of Linear Joint Seals</a:t>
            </a:r>
          </a:p>
        </p:txBody>
      </p:sp>
      <p:sp>
        <p:nvSpPr>
          <p:cNvPr id="5" name="Arrow: Pentagon 6">
            <a:extLst>
              <a:ext uri="{FF2B5EF4-FFF2-40B4-BE49-F238E27FC236}">
                <a16:creationId xmlns:a16="http://schemas.microsoft.com/office/drawing/2014/main" id="{9BF4B311-D9BA-50BB-D704-929CD8018652}"/>
              </a:ext>
            </a:extLst>
          </p:cNvPr>
          <p:cNvSpPr txBox="1"/>
          <p:nvPr/>
        </p:nvSpPr>
        <p:spPr>
          <a:xfrm flipH="1">
            <a:off x="534504" y="1050390"/>
            <a:ext cx="8497733" cy="192623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8795" tIns="53340" rIns="99568" bIns="53340" numCol="1" spcCol="1270" anchor="t" anchorCtr="0">
            <a:noAutofit/>
          </a:bodyPr>
          <a:lstStyle/>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pPr>
            <a:r>
              <a:rPr lang="en-US" sz="1600" dirty="0">
                <a:solidFill>
                  <a:srgbClr val="414042"/>
                </a:solidFill>
                <a:latin typeface="Noto Sans"/>
                <a:ea typeface="Noto Sans"/>
                <a:cs typeface="Noto Sans"/>
              </a:rPr>
              <a:t>Assessment includes the </a:t>
            </a:r>
            <a:r>
              <a:rPr lang="en-US" sz="1600" b="1" dirty="0">
                <a:solidFill>
                  <a:srgbClr val="414042"/>
                </a:solidFill>
                <a:latin typeface="Noto Sans"/>
                <a:ea typeface="Noto Sans"/>
                <a:cs typeface="Noto Sans"/>
              </a:rPr>
              <a:t>E</a:t>
            </a:r>
            <a:r>
              <a:rPr lang="en-US" sz="1600" dirty="0">
                <a:solidFill>
                  <a:srgbClr val="414042"/>
                </a:solidFill>
                <a:latin typeface="Noto Sans"/>
                <a:ea typeface="Noto Sans"/>
                <a:cs typeface="Noto Sans"/>
              </a:rPr>
              <a:t> = </a:t>
            </a:r>
            <a:r>
              <a:rPr lang="en-US" sz="1600" b="1" dirty="0">
                <a:solidFill>
                  <a:srgbClr val="414042"/>
                </a:solidFill>
                <a:latin typeface="Noto Sans"/>
                <a:ea typeface="Noto Sans"/>
                <a:cs typeface="Noto Sans"/>
              </a:rPr>
              <a:t>integrity</a:t>
            </a:r>
            <a:r>
              <a:rPr lang="en-US" sz="1600" dirty="0">
                <a:solidFill>
                  <a:srgbClr val="414042"/>
                </a:solidFill>
                <a:latin typeface="Noto Sans"/>
                <a:ea typeface="Noto Sans"/>
                <a:cs typeface="Noto Sans"/>
              </a:rPr>
              <a:t> and </a:t>
            </a:r>
            <a:r>
              <a:rPr lang="en-US" sz="1600" b="1" dirty="0">
                <a:solidFill>
                  <a:srgbClr val="414042"/>
                </a:solidFill>
                <a:latin typeface="Noto Sans"/>
                <a:ea typeface="Noto Sans"/>
                <a:cs typeface="Noto Sans"/>
              </a:rPr>
              <a:t>I </a:t>
            </a:r>
            <a:r>
              <a:rPr lang="en-US" sz="1600" dirty="0">
                <a:solidFill>
                  <a:srgbClr val="414042"/>
                </a:solidFill>
                <a:latin typeface="Noto Sans"/>
                <a:ea typeface="Noto Sans"/>
                <a:cs typeface="Noto Sans"/>
              </a:rPr>
              <a:t>= </a:t>
            </a:r>
            <a:r>
              <a:rPr lang="en-US" sz="1600" b="1" dirty="0">
                <a:solidFill>
                  <a:srgbClr val="414042"/>
                </a:solidFill>
                <a:latin typeface="Noto Sans"/>
                <a:ea typeface="Noto Sans"/>
                <a:cs typeface="Noto Sans"/>
              </a:rPr>
              <a:t>insulation</a:t>
            </a:r>
            <a:r>
              <a:rPr lang="en-US" sz="1600" dirty="0">
                <a:solidFill>
                  <a:srgbClr val="414042"/>
                </a:solidFill>
                <a:latin typeface="Noto Sans"/>
                <a:ea typeface="Noto Sans"/>
                <a:cs typeface="Noto Sans"/>
              </a:rPr>
              <a:t> performance of the linear joint seal (with or without </a:t>
            </a:r>
            <a:r>
              <a:rPr lang="en-US" sz="1600" i="1" dirty="0">
                <a:solidFill>
                  <a:srgbClr val="414042"/>
                </a:solidFill>
                <a:latin typeface="Noto Sans"/>
                <a:ea typeface="Noto Sans"/>
                <a:cs typeface="Noto Sans"/>
              </a:rPr>
              <a:t>movement capability</a:t>
            </a:r>
            <a:r>
              <a:rPr lang="en-US" sz="1600" dirty="0">
                <a:solidFill>
                  <a:srgbClr val="414042"/>
                </a:solidFill>
                <a:latin typeface="Noto Sans"/>
                <a:ea typeface="Noto Sans"/>
                <a:cs typeface="Noto Sans"/>
              </a:rPr>
              <a:t>)</a:t>
            </a:r>
          </a:p>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pPr>
            <a:r>
              <a:rPr lang="en-US" sz="1600" dirty="0">
                <a:solidFill>
                  <a:srgbClr val="414042"/>
                </a:solidFill>
                <a:latin typeface="Noto Sans"/>
                <a:ea typeface="Noto Sans"/>
                <a:cs typeface="Noto Sans"/>
              </a:rPr>
              <a:t>Tested linear joint seals can be classified according to </a:t>
            </a:r>
            <a:r>
              <a:rPr lang="en-US" sz="1600" b="1" dirty="0">
                <a:solidFill>
                  <a:srgbClr val="414042"/>
                </a:solidFill>
                <a:latin typeface="Noto Sans"/>
                <a:ea typeface="Noto Sans"/>
                <a:cs typeface="Noto Sans"/>
              </a:rPr>
              <a:t>EN 13501-2</a:t>
            </a:r>
            <a:r>
              <a:rPr lang="en-US" sz="1600" dirty="0">
                <a:solidFill>
                  <a:srgbClr val="414042"/>
                </a:solidFill>
                <a:latin typeface="Noto Sans"/>
                <a:ea typeface="Noto Sans"/>
                <a:cs typeface="Noto Sans"/>
              </a:rPr>
              <a:t>, such as </a:t>
            </a:r>
            <a:br>
              <a:rPr lang="en-US" sz="1600" dirty="0">
                <a:solidFill>
                  <a:srgbClr val="414042"/>
                </a:solidFill>
                <a:latin typeface="Noto Sans"/>
                <a:ea typeface="Noto Sans"/>
                <a:cs typeface="Noto Sans"/>
              </a:rPr>
            </a:br>
            <a:r>
              <a:rPr lang="en-US" sz="1600" dirty="0">
                <a:solidFill>
                  <a:srgbClr val="414042"/>
                </a:solidFill>
                <a:latin typeface="Noto Sans"/>
                <a:ea typeface="Noto Sans"/>
                <a:cs typeface="Noto Sans"/>
              </a:rPr>
              <a:t>(</a:t>
            </a:r>
            <a:r>
              <a:rPr lang="en-US" sz="1600" b="1" i="1" dirty="0">
                <a:solidFill>
                  <a:srgbClr val="414042"/>
                </a:solidFill>
                <a:latin typeface="Noto Sans"/>
                <a:ea typeface="Noto Sans"/>
                <a:cs typeface="Noto Sans"/>
              </a:rPr>
              <a:t>see important note</a:t>
            </a:r>
            <a:r>
              <a:rPr lang="en-US" sz="1600" dirty="0">
                <a:solidFill>
                  <a:srgbClr val="414042"/>
                </a:solidFill>
                <a:latin typeface="Noto Sans"/>
                <a:ea typeface="Noto Sans"/>
                <a:cs typeface="Noto Sans"/>
              </a:rPr>
              <a:t>)</a:t>
            </a:r>
          </a:p>
          <a:p>
            <a:pPr algn="just" defTabSz="622300">
              <a:spcBef>
                <a:spcPct val="0"/>
              </a:spcBef>
              <a:spcAft>
                <a:spcPts val="800"/>
              </a:spcAft>
            </a:pPr>
            <a:r>
              <a:rPr lang="en-US" sz="1600" b="1" dirty="0">
                <a:solidFill>
                  <a:srgbClr val="414042"/>
                </a:solidFill>
                <a:latin typeface="Noto Sans"/>
                <a:ea typeface="Noto Sans"/>
                <a:cs typeface="Noto Sans"/>
              </a:rPr>
              <a:t>	    </a:t>
            </a:r>
            <a:r>
              <a:rPr lang="en-US" sz="1600" dirty="0">
                <a:solidFill>
                  <a:srgbClr val="414042"/>
                </a:solidFill>
                <a:latin typeface="Noto Sans"/>
                <a:ea typeface="Noto Sans"/>
                <a:cs typeface="Noto Sans"/>
              </a:rPr>
              <a:t>Classes</a:t>
            </a:r>
            <a:r>
              <a:rPr lang="en-US" sz="1600" b="1" dirty="0">
                <a:solidFill>
                  <a:srgbClr val="414042"/>
                </a:solidFill>
                <a:latin typeface="Noto Sans"/>
                <a:ea typeface="Noto Sans"/>
                <a:cs typeface="Noto Sans"/>
              </a:rPr>
              <a:t> E 15, E 30, E 45, E 60, E 90, E 120, E 180, E 240 </a:t>
            </a:r>
            <a:r>
              <a:rPr lang="en-US" sz="1600" dirty="0">
                <a:solidFill>
                  <a:srgbClr val="414042"/>
                </a:solidFill>
                <a:latin typeface="Noto Sans"/>
                <a:ea typeface="Noto Sans"/>
                <a:cs typeface="Noto Sans"/>
              </a:rPr>
              <a:t>or </a:t>
            </a:r>
          </a:p>
          <a:p>
            <a:pPr algn="just" defTabSz="622300">
              <a:spcBef>
                <a:spcPct val="0"/>
              </a:spcBef>
              <a:spcAft>
                <a:spcPts val="800"/>
              </a:spcAft>
            </a:pPr>
            <a:r>
              <a:rPr lang="en-US" sz="1600" dirty="0">
                <a:solidFill>
                  <a:srgbClr val="414042"/>
                </a:solidFill>
                <a:latin typeface="Noto Sans"/>
                <a:ea typeface="Noto Sans"/>
                <a:cs typeface="Noto Sans"/>
              </a:rPr>
              <a:t>	    Classes </a:t>
            </a:r>
            <a:r>
              <a:rPr lang="en-US" sz="1600" b="1" dirty="0">
                <a:solidFill>
                  <a:srgbClr val="414042"/>
                </a:solidFill>
                <a:latin typeface="Noto Sans"/>
                <a:ea typeface="Noto Sans"/>
                <a:cs typeface="Noto Sans"/>
              </a:rPr>
              <a:t>EI 15,  EI 20, EI 30, EI 45, EI 60, EI 90, EI 120, EI 180, EI 240</a:t>
            </a:r>
          </a:p>
          <a:p>
            <a:pPr algn="just" defTabSz="622300">
              <a:spcBef>
                <a:spcPct val="0"/>
              </a:spcBef>
              <a:spcAft>
                <a:spcPts val="800"/>
              </a:spcAft>
            </a:pPr>
            <a:endParaRPr lang="en-US" sz="1600" dirty="0">
              <a:solidFill>
                <a:srgbClr val="414042"/>
              </a:solidFill>
              <a:latin typeface="Noto Sans"/>
              <a:ea typeface="Noto Sans"/>
              <a:cs typeface="Noto Sans"/>
            </a:endParaRPr>
          </a:p>
        </p:txBody>
      </p:sp>
      <p:pic>
        <p:nvPicPr>
          <p:cNvPr id="6" name="Picture 5">
            <a:extLst>
              <a:ext uri="{FF2B5EF4-FFF2-40B4-BE49-F238E27FC236}">
                <a16:creationId xmlns:a16="http://schemas.microsoft.com/office/drawing/2014/main" id="{745F3C46-FF58-A4B6-861F-9B2B405B2760}"/>
              </a:ext>
            </a:extLst>
          </p:cNvPr>
          <p:cNvPicPr>
            <a:picLocks noChangeAspect="1"/>
          </p:cNvPicPr>
          <p:nvPr/>
        </p:nvPicPr>
        <p:blipFill>
          <a:blip r:embed="rId4"/>
          <a:stretch>
            <a:fillRect/>
          </a:stretch>
        </p:blipFill>
        <p:spPr>
          <a:xfrm>
            <a:off x="9213080" y="1239265"/>
            <a:ext cx="2444416" cy="2520804"/>
          </a:xfrm>
          <a:prstGeom prst="rect">
            <a:avLst/>
          </a:prstGeom>
          <a:solidFill>
            <a:srgbClr val="1C9769"/>
          </a:solidFill>
          <a:ln>
            <a:solidFill>
              <a:srgbClr val="2BA78A"/>
            </a:solidFill>
          </a:ln>
        </p:spPr>
      </p:pic>
      <p:pic>
        <p:nvPicPr>
          <p:cNvPr id="7" name="Picture 6">
            <a:extLst>
              <a:ext uri="{FF2B5EF4-FFF2-40B4-BE49-F238E27FC236}">
                <a16:creationId xmlns:a16="http://schemas.microsoft.com/office/drawing/2014/main" id="{A438780A-10B4-50E0-C16E-201954ED4B6C}"/>
              </a:ext>
            </a:extLst>
          </p:cNvPr>
          <p:cNvPicPr>
            <a:picLocks noChangeAspect="1"/>
          </p:cNvPicPr>
          <p:nvPr/>
        </p:nvPicPr>
        <p:blipFill>
          <a:blip r:embed="rId5"/>
          <a:stretch>
            <a:fillRect/>
          </a:stretch>
        </p:blipFill>
        <p:spPr>
          <a:xfrm>
            <a:off x="6176009" y="3973285"/>
            <a:ext cx="5493565" cy="2304893"/>
          </a:xfrm>
          <a:prstGeom prst="rect">
            <a:avLst/>
          </a:prstGeom>
          <a:solidFill>
            <a:srgbClr val="1C9769"/>
          </a:solidFill>
          <a:ln>
            <a:solidFill>
              <a:srgbClr val="2BA78A"/>
            </a:solidFill>
          </a:ln>
        </p:spPr>
      </p:pic>
      <p:sp>
        <p:nvSpPr>
          <p:cNvPr id="8" name="Arrow: Pentagon 6">
            <a:extLst>
              <a:ext uri="{FF2B5EF4-FFF2-40B4-BE49-F238E27FC236}">
                <a16:creationId xmlns:a16="http://schemas.microsoft.com/office/drawing/2014/main" id="{829ADE9A-2388-25B4-AF9F-7E56F859A0E1}"/>
              </a:ext>
            </a:extLst>
          </p:cNvPr>
          <p:cNvSpPr txBox="1"/>
          <p:nvPr/>
        </p:nvSpPr>
        <p:spPr>
          <a:xfrm flipH="1">
            <a:off x="887563" y="3073379"/>
            <a:ext cx="4574900" cy="68669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8795" tIns="53340" rIns="99568" bIns="53340" numCol="1" spcCol="1270" anchor="t" anchorCtr="0">
            <a:noAutofit/>
          </a:bodyPr>
          <a:lstStyle/>
          <a:p>
            <a:pPr algn="just" defTabSz="622300">
              <a:spcBef>
                <a:spcPct val="0"/>
              </a:spcBef>
              <a:spcAft>
                <a:spcPts val="800"/>
              </a:spcAft>
            </a:pPr>
            <a:r>
              <a:rPr lang="en-US" sz="1200" b="1" dirty="0">
                <a:solidFill>
                  <a:srgbClr val="414042"/>
                </a:solidFill>
                <a:latin typeface="Noto Sans"/>
                <a:ea typeface="Noto Sans"/>
                <a:cs typeface="Noto Sans"/>
              </a:rPr>
              <a:t>Important note: </a:t>
            </a:r>
          </a:p>
          <a:p>
            <a:pPr algn="just" defTabSz="622300">
              <a:spcBef>
                <a:spcPct val="0"/>
              </a:spcBef>
              <a:spcAft>
                <a:spcPts val="800"/>
              </a:spcAft>
            </a:pPr>
            <a:r>
              <a:rPr lang="en-US" sz="1200" b="1" dirty="0">
                <a:solidFill>
                  <a:srgbClr val="414042"/>
                </a:solidFill>
                <a:latin typeface="Noto Sans"/>
                <a:ea typeface="Noto Sans"/>
                <a:cs typeface="Noto Sans"/>
              </a:rPr>
              <a:t>Classification of the linear joint shall include different test conditions (ref. Table 11, EN 13501-2:2016)</a:t>
            </a:r>
          </a:p>
          <a:p>
            <a:pPr algn="just" defTabSz="622300">
              <a:spcBef>
                <a:spcPct val="0"/>
              </a:spcBef>
              <a:spcAft>
                <a:spcPts val="800"/>
              </a:spcAft>
            </a:pPr>
            <a:endParaRPr lang="en-US" sz="1600" dirty="0">
              <a:solidFill>
                <a:srgbClr val="414042"/>
              </a:solidFill>
              <a:latin typeface="Noto Sans"/>
              <a:ea typeface="Noto Sans"/>
              <a:cs typeface="Noto Sans"/>
            </a:endParaRPr>
          </a:p>
        </p:txBody>
      </p:sp>
      <p:sp>
        <p:nvSpPr>
          <p:cNvPr id="9" name="Arrow: Chevron 8">
            <a:extLst>
              <a:ext uri="{FF2B5EF4-FFF2-40B4-BE49-F238E27FC236}">
                <a16:creationId xmlns:a16="http://schemas.microsoft.com/office/drawing/2014/main" id="{744F4163-865E-B826-78EE-1CE80B63A209}"/>
              </a:ext>
            </a:extLst>
          </p:cNvPr>
          <p:cNvSpPr/>
          <p:nvPr/>
        </p:nvSpPr>
        <p:spPr>
          <a:xfrm>
            <a:off x="5406392" y="4786386"/>
            <a:ext cx="525780" cy="499110"/>
          </a:xfrm>
          <a:prstGeom prst="chevron">
            <a:avLst/>
          </a:prstGeom>
          <a:ln>
            <a:solidFill>
              <a:srgbClr val="E241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Picture 9" descr="A red and white triangle sign with a black exclamation mark&#10;&#10;Description automatically generated">
            <a:extLst>
              <a:ext uri="{FF2B5EF4-FFF2-40B4-BE49-F238E27FC236}">
                <a16:creationId xmlns:a16="http://schemas.microsoft.com/office/drawing/2014/main" id="{AF8FF506-4C86-9E9F-E2D3-A8EB1CE3386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34866" y="3211049"/>
            <a:ext cx="505394" cy="435901"/>
          </a:xfrm>
          <a:prstGeom prst="rect">
            <a:avLst/>
          </a:prstGeom>
        </p:spPr>
      </p:pic>
      <p:pic>
        <p:nvPicPr>
          <p:cNvPr id="11" name="Picture 10">
            <a:extLst>
              <a:ext uri="{FF2B5EF4-FFF2-40B4-BE49-F238E27FC236}">
                <a16:creationId xmlns:a16="http://schemas.microsoft.com/office/drawing/2014/main" id="{EDEED4BA-9D82-B6C5-934A-922A43AB4F07}"/>
              </a:ext>
            </a:extLst>
          </p:cNvPr>
          <p:cNvPicPr>
            <a:picLocks noChangeAspect="1"/>
          </p:cNvPicPr>
          <p:nvPr/>
        </p:nvPicPr>
        <p:blipFill>
          <a:blip r:embed="rId8"/>
          <a:stretch>
            <a:fillRect/>
          </a:stretch>
        </p:blipFill>
        <p:spPr>
          <a:xfrm>
            <a:off x="1308100" y="3883495"/>
            <a:ext cx="3825365" cy="2479731"/>
          </a:xfrm>
          <a:prstGeom prst="rect">
            <a:avLst/>
          </a:prstGeom>
        </p:spPr>
      </p:pic>
    </p:spTree>
    <p:extLst>
      <p:ext uri="{BB962C8B-B14F-4D97-AF65-F5344CB8AC3E}">
        <p14:creationId xmlns:p14="http://schemas.microsoft.com/office/powerpoint/2010/main" val="1543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6C9099-A916-5D84-48C5-9669D61A36A4}"/>
              </a:ext>
            </a:extLst>
          </p:cNvPr>
          <p:cNvSpPr>
            <a:spLocks noGrp="1"/>
          </p:cNvSpPr>
          <p:nvPr>
            <p:ph type="sldNum" sz="quarter" idx="12"/>
          </p:nvPr>
        </p:nvSpPr>
        <p:spPr>
          <a:xfrm>
            <a:off x="9250679" y="6356350"/>
            <a:ext cx="2755053" cy="501168"/>
          </a:xfrm>
        </p:spPr>
        <p:txBody>
          <a:bodyPr/>
          <a:lstStyle/>
          <a:p>
            <a:fld id="{ED1E1B58-03F3-4488-81BA-79C136182A5A}" type="slidenum">
              <a:rPr lang="en-US" smtClean="0"/>
              <a:pPr/>
              <a:t>23</a:t>
            </a:fld>
            <a:endParaRPr lang="en-US"/>
          </a:p>
        </p:txBody>
      </p:sp>
      <p:sp>
        <p:nvSpPr>
          <p:cNvPr id="5" name="Title 4">
            <a:extLst>
              <a:ext uri="{FF2B5EF4-FFF2-40B4-BE49-F238E27FC236}">
                <a16:creationId xmlns:a16="http://schemas.microsoft.com/office/drawing/2014/main" id="{A38340FC-8A79-AC79-7798-C83813411617}"/>
              </a:ext>
            </a:extLst>
          </p:cNvPr>
          <p:cNvSpPr>
            <a:spLocks noGrp="1"/>
          </p:cNvSpPr>
          <p:nvPr>
            <p:ph type="title"/>
          </p:nvPr>
        </p:nvSpPr>
        <p:spPr>
          <a:xfrm>
            <a:off x="651157" y="228362"/>
            <a:ext cx="9432507" cy="1082040"/>
          </a:xfrm>
        </p:spPr>
        <p:txBody>
          <a:bodyPr/>
          <a:lstStyle/>
          <a:p>
            <a:r>
              <a:rPr lang="en-US" dirty="0"/>
              <a:t>15. Classification report requirement as per EN 13501-2 (fire rating)</a:t>
            </a:r>
            <a:endParaRPr lang="en-GB" dirty="0"/>
          </a:p>
        </p:txBody>
      </p:sp>
      <p:sp>
        <p:nvSpPr>
          <p:cNvPr id="4" name="TextBox 3">
            <a:extLst>
              <a:ext uri="{FF2B5EF4-FFF2-40B4-BE49-F238E27FC236}">
                <a16:creationId xmlns:a16="http://schemas.microsoft.com/office/drawing/2014/main" id="{DB5840A5-E62D-1087-A257-96ABDE71E777}"/>
              </a:ext>
            </a:extLst>
          </p:cNvPr>
          <p:cNvSpPr txBox="1"/>
          <p:nvPr/>
        </p:nvSpPr>
        <p:spPr>
          <a:xfrm>
            <a:off x="739502" y="1384577"/>
            <a:ext cx="7261291" cy="541751"/>
          </a:xfrm>
          <a:prstGeom prst="rect">
            <a:avLst/>
          </a:prstGeom>
          <a:noFill/>
        </p:spPr>
        <p:txBody>
          <a:bodyPr wrap="square">
            <a:spAutoFit/>
          </a:bodyPr>
          <a:lstStyle/>
          <a:p>
            <a:pPr algn="just">
              <a:lnSpc>
                <a:spcPct val="107000"/>
              </a:lnSpc>
              <a:spcAft>
                <a:spcPts val="800"/>
              </a:spcAft>
            </a:pPr>
            <a:r>
              <a:rPr lang="en-US" sz="1400" b="1" i="1" dirty="0">
                <a:effectLst/>
                <a:latin typeface="Arial" panose="020B0604020202020204" pitchFamily="34" charset="0"/>
                <a:ea typeface="Calibri" panose="020F0502020204030204" pitchFamily="34" charset="0"/>
                <a:cs typeface="Arial" panose="020B0604020202020204" pitchFamily="34" charset="0"/>
              </a:rPr>
              <a:t>“Fire Rating”</a:t>
            </a:r>
            <a:r>
              <a:rPr lang="en-US" sz="1400" b="1" dirty="0">
                <a:effectLst/>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ea typeface="Calibri" panose="020F0502020204030204" pitchFamily="34" charset="0"/>
                <a:cs typeface="Arial" panose="020B0604020202020204" pitchFamily="34" charset="0"/>
              </a:rPr>
              <a:t>defined</a:t>
            </a:r>
            <a:r>
              <a:rPr lang="pl-PL" sz="1400" dirty="0">
                <a:latin typeface="Arial" panose="020B0604020202020204" pitchFamily="34" charset="0"/>
                <a:ea typeface="Calibri" panose="020F0502020204030204" pitchFamily="34" charset="0"/>
                <a:cs typeface="Arial" panose="020B0604020202020204" pitchFamily="34" charset="0"/>
              </a:rPr>
              <a:t> </a:t>
            </a:r>
            <a:r>
              <a:rPr lang="en-US" sz="1400" dirty="0">
                <a:effectLst/>
                <a:latin typeface="Arial" panose="020B0604020202020204" pitchFamily="34" charset="0"/>
                <a:ea typeface="Calibri" panose="020F0502020204030204" pitchFamily="34" charset="0"/>
                <a:cs typeface="Arial" panose="020B0604020202020204" pitchFamily="34" charset="0"/>
              </a:rPr>
              <a:t>as </a:t>
            </a:r>
            <a:r>
              <a:rPr lang="en-US" sz="1400" b="1" dirty="0">
                <a:latin typeface="Arial" panose="020B0604020202020204" pitchFamily="34" charset="0"/>
                <a:ea typeface="Calibri" panose="020F0502020204030204" pitchFamily="34" charset="0"/>
                <a:cs typeface="Arial" panose="020B0604020202020204" pitchFamily="34" charset="0"/>
              </a:rPr>
              <a:t>t</a:t>
            </a:r>
            <a:r>
              <a:rPr lang="en-US" sz="1400" b="1" dirty="0">
                <a:effectLst/>
                <a:latin typeface="Arial" panose="020B0604020202020204" pitchFamily="34" charset="0"/>
                <a:ea typeface="Calibri" panose="020F0502020204030204" pitchFamily="34" charset="0"/>
                <a:cs typeface="Arial" panose="020B0604020202020204" pitchFamily="34" charset="0"/>
              </a:rPr>
              <a:t>he classification code</a:t>
            </a:r>
            <a:r>
              <a:rPr lang="en-US" sz="1400" dirty="0">
                <a:effectLst/>
                <a:latin typeface="Arial" panose="020B0604020202020204" pitchFamily="34" charset="0"/>
                <a:ea typeface="Calibri" panose="020F0502020204030204" pitchFamily="34" charset="0"/>
                <a:cs typeface="Arial" panose="020B0604020202020204" pitchFamily="34" charset="0"/>
              </a:rPr>
              <a:t> used to express the classification</a:t>
            </a:r>
            <a:r>
              <a:rPr lang="pl-PL" sz="1400" dirty="0">
                <a:effectLst/>
                <a:latin typeface="Arial" panose="020B0604020202020204" pitchFamily="34" charset="0"/>
                <a:ea typeface="Calibri" panose="020F0502020204030204" pitchFamily="34" charset="0"/>
                <a:cs typeface="Arial" panose="020B0604020202020204" pitchFamily="34" charset="0"/>
              </a:rPr>
              <a:t>,</a:t>
            </a:r>
            <a:r>
              <a:rPr lang="en-US" sz="1400" dirty="0">
                <a:effectLst/>
                <a:latin typeface="Arial" panose="020B0604020202020204" pitchFamily="34" charset="0"/>
                <a:ea typeface="Calibri" panose="020F0502020204030204" pitchFamily="34" charset="0"/>
                <a:cs typeface="Arial" panose="020B0604020202020204" pitchFamily="34" charset="0"/>
              </a:rPr>
              <a:t> is presented as </a:t>
            </a:r>
            <a:r>
              <a:rPr lang="en-US" sz="1400" dirty="0">
                <a:latin typeface="Arial" panose="020B0604020202020204" pitchFamily="34" charset="0"/>
                <a:ea typeface="Calibri" panose="020F0502020204030204" pitchFamily="34" charset="0"/>
                <a:cs typeface="Arial" panose="020B0604020202020204" pitchFamily="34" charset="0"/>
              </a:rPr>
              <a:t>seen in the previous slides.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7B864B17-6729-1D8E-3C64-AB07E09782B2}"/>
              </a:ext>
            </a:extLst>
          </p:cNvPr>
          <p:cNvSpPr txBox="1"/>
          <p:nvPr/>
        </p:nvSpPr>
        <p:spPr>
          <a:xfrm>
            <a:off x="818605" y="2074679"/>
            <a:ext cx="7233713" cy="1031051"/>
          </a:xfrm>
          <a:prstGeom prst="rect">
            <a:avLst/>
          </a:prstGeom>
          <a:noFill/>
        </p:spPr>
        <p:txBody>
          <a:bodyPr wrap="square">
            <a:spAutoFit/>
          </a:bodyPr>
          <a:lstStyle/>
          <a:p>
            <a:pPr algn="just"/>
            <a:r>
              <a:rPr lang="en-US" sz="1400" dirty="0">
                <a:latin typeface="Noto Sans" panose="020B0502040504020204" pitchFamily="34" charset="0"/>
                <a:ea typeface="Noto Sans" panose="020B0502040504020204" pitchFamily="34" charset="0"/>
                <a:cs typeface="Noto Sans" panose="020B0502040504020204" pitchFamily="34" charset="0"/>
              </a:rPr>
              <a:t>Fire rating (classification code) is defined by </a:t>
            </a:r>
            <a:r>
              <a:rPr lang="en-US" sz="1400" b="1" dirty="0">
                <a:latin typeface="Noto Sans" panose="020B0502040504020204" pitchFamily="34" charset="0"/>
                <a:ea typeface="Noto Sans" panose="020B0502040504020204" pitchFamily="34" charset="0"/>
                <a:cs typeface="Noto Sans" panose="020B0502040504020204" pitchFamily="34" charset="0"/>
              </a:rPr>
              <a:t>“Classification report”.</a:t>
            </a:r>
          </a:p>
          <a:p>
            <a:pPr algn="just">
              <a:spcBef>
                <a:spcPts val="600"/>
              </a:spcBef>
            </a:pPr>
            <a:r>
              <a:rPr lang="en-US" sz="1400" dirty="0">
                <a:latin typeface="Noto Sans" panose="020B0502040504020204" pitchFamily="34" charset="0"/>
                <a:ea typeface="Noto Sans" panose="020B0502040504020204" pitchFamily="34" charset="0"/>
                <a:cs typeface="Noto Sans" panose="020B0502040504020204" pitchFamily="34" charset="0"/>
              </a:rPr>
              <a:t>The classification report deals with the “Field of direct application of test results,” and where applicable, it also includes an extended application of test results, based on all test reports and EXAP reports of the product.</a:t>
            </a:r>
          </a:p>
        </p:txBody>
      </p:sp>
      <p:sp>
        <p:nvSpPr>
          <p:cNvPr id="6" name="TextBox 5">
            <a:extLst>
              <a:ext uri="{FF2B5EF4-FFF2-40B4-BE49-F238E27FC236}">
                <a16:creationId xmlns:a16="http://schemas.microsoft.com/office/drawing/2014/main" id="{D810D583-A7A4-26B6-28B8-D9557A5938AA}"/>
              </a:ext>
            </a:extLst>
          </p:cNvPr>
          <p:cNvSpPr txBox="1"/>
          <p:nvPr/>
        </p:nvSpPr>
        <p:spPr>
          <a:xfrm>
            <a:off x="818604" y="3254081"/>
            <a:ext cx="7103086" cy="4062651"/>
          </a:xfrm>
          <a:prstGeom prst="rect">
            <a:avLst/>
          </a:prstGeom>
          <a:noFill/>
        </p:spPr>
        <p:txBody>
          <a:bodyPr wrap="square">
            <a:spAutoFit/>
          </a:bodyPr>
          <a:lstStyle/>
          <a:p>
            <a:pPr algn="just"/>
            <a:r>
              <a:rPr lang="en-US" sz="1600" b="1" dirty="0">
                <a:solidFill>
                  <a:srgbClr val="4C4E51"/>
                </a:solidFill>
                <a:latin typeface="Noto Sans"/>
                <a:ea typeface="Noto Sans"/>
                <a:cs typeface="Noto Sans"/>
              </a:rPr>
              <a:t>Why do I need to get the Classification report? Is the test report and certificate being not enough to fulfill the requirements for my product as per EN standards?</a:t>
            </a:r>
          </a:p>
          <a:p>
            <a:pPr algn="just"/>
            <a:endParaRPr lang="en-US" sz="1400" dirty="0">
              <a:latin typeface="Noto Sans" panose="020B0502040504020204" pitchFamily="34" charset="0"/>
              <a:ea typeface="Noto Sans" panose="020B0502040504020204" pitchFamily="34" charset="0"/>
              <a:cs typeface="Noto Sans" panose="020B0502040504020204" pitchFamily="34" charset="0"/>
            </a:endParaRPr>
          </a:p>
          <a:p>
            <a:pPr marL="285750" indent="-285750" algn="just">
              <a:buBlip>
                <a:blip r:embed="rId2">
                  <a:extLst>
                    <a:ext uri="{837473B0-CC2E-450A-ABE3-18F120FF3D39}">
                      <a1611:picAttrSrcUrl xmlns:a1611="http://schemas.microsoft.com/office/drawing/2016/11/main" r:id="rId3"/>
                    </a:ext>
                  </a:extLst>
                </a:blip>
              </a:buBlip>
            </a:pPr>
            <a:r>
              <a:rPr lang="en-US" sz="1400" u="sng" dirty="0">
                <a:latin typeface="Noto Sans" panose="020B0502040504020204" pitchFamily="34" charset="0"/>
                <a:ea typeface="Noto Sans" panose="020B0502040504020204" pitchFamily="34" charset="0"/>
                <a:cs typeface="Noto Sans" panose="020B0502040504020204" pitchFamily="34" charset="0"/>
              </a:rPr>
              <a:t>Only the classification report will have the designation and the fire rating category for your product</a:t>
            </a:r>
            <a:r>
              <a:rPr lang="en-US" sz="1400" dirty="0">
                <a:latin typeface="Noto Sans" panose="020B0502040504020204" pitchFamily="34" charset="0"/>
                <a:ea typeface="Noto Sans" panose="020B0502040504020204" pitchFamily="34" charset="0"/>
                <a:cs typeface="Noto Sans" panose="020B0502040504020204" pitchFamily="34" charset="0"/>
              </a:rPr>
              <a:t> such as </a:t>
            </a:r>
            <a:r>
              <a:rPr lang="en-US" sz="1400" b="1" dirty="0">
                <a:latin typeface="Noto Sans" panose="020B0502040504020204" pitchFamily="34" charset="0"/>
                <a:ea typeface="Noto Sans" panose="020B0502040504020204" pitchFamily="34" charset="0"/>
                <a:cs typeface="Noto Sans" panose="020B0502040504020204" pitchFamily="34" charset="0"/>
              </a:rPr>
              <a:t>EI30, EI60 </a:t>
            </a:r>
            <a:r>
              <a:rPr lang="en-US" sz="1400" dirty="0">
                <a:latin typeface="Noto Sans" panose="020B0502040504020204" pitchFamily="34" charset="0"/>
                <a:ea typeface="Noto Sans" panose="020B0502040504020204" pitchFamily="34" charset="0"/>
                <a:cs typeface="Noto Sans" panose="020B0502040504020204" pitchFamily="34" charset="0"/>
              </a:rPr>
              <a:t>or </a:t>
            </a:r>
            <a:r>
              <a:rPr lang="pl-PL" sz="1400" dirty="0">
                <a:latin typeface="Noto Sans" panose="020B0502040504020204" pitchFamily="34" charset="0"/>
                <a:ea typeface="Noto Sans" panose="020B0502040504020204" pitchFamily="34" charset="0"/>
                <a:cs typeface="Noto Sans" panose="020B0502040504020204" pitchFamily="34" charset="0"/>
              </a:rPr>
              <a:t> </a:t>
            </a:r>
            <a:r>
              <a:rPr lang="pl-PL" sz="1400" b="1" dirty="0">
                <a:latin typeface="Noto Sans" panose="020B0502040504020204" pitchFamily="34" charset="0"/>
                <a:ea typeface="Noto Sans" panose="020B0502040504020204" pitchFamily="34" charset="0"/>
                <a:cs typeface="Noto Sans" panose="020B0502040504020204" pitchFamily="34" charset="0"/>
              </a:rPr>
              <a:t>EI 30 – H – Mlat30 – B – W 30 to W 90</a:t>
            </a:r>
            <a:r>
              <a:rPr lang="en-US" sz="1400" b="1" dirty="0">
                <a:latin typeface="Noto Sans" panose="020B0502040504020204" pitchFamily="34" charset="0"/>
                <a:ea typeface="Noto Sans" panose="020B0502040504020204" pitchFamily="34" charset="0"/>
                <a:cs typeface="Noto Sans" panose="020B0502040504020204" pitchFamily="34" charset="0"/>
              </a:rPr>
              <a:t> </a:t>
            </a:r>
            <a:r>
              <a:rPr lang="en-US" sz="1400" dirty="0">
                <a:latin typeface="Noto Sans" panose="020B0502040504020204" pitchFamily="34" charset="0"/>
                <a:ea typeface="Noto Sans" panose="020B0502040504020204" pitchFamily="34" charset="0"/>
                <a:cs typeface="Noto Sans" panose="020B0502040504020204" pitchFamily="34" charset="0"/>
              </a:rPr>
              <a:t>for your product. Because the test report will include only the test results (i.e., only the time / minutes it has achieved). </a:t>
            </a:r>
          </a:p>
          <a:p>
            <a:pPr marL="285750" indent="-285750" algn="just">
              <a:buBlip>
                <a:blip r:embed="rId2">
                  <a:extLst>
                    <a:ext uri="{837473B0-CC2E-450A-ABE3-18F120FF3D39}">
                      <a1611:picAttrSrcUrl xmlns:a1611="http://schemas.microsoft.com/office/drawing/2016/11/main" r:id="rId3"/>
                    </a:ext>
                  </a:extLst>
                </a:blip>
              </a:buBlip>
            </a:pPr>
            <a:endParaRPr lang="en-US" sz="1400" dirty="0">
              <a:latin typeface="Noto Sans" panose="020B0502040504020204" pitchFamily="34" charset="0"/>
              <a:ea typeface="Noto Sans" panose="020B0502040504020204" pitchFamily="34" charset="0"/>
              <a:cs typeface="Noto Sans" panose="020B0502040504020204" pitchFamily="34" charset="0"/>
            </a:endParaRPr>
          </a:p>
          <a:p>
            <a:pPr marL="285750" indent="-285750" algn="just">
              <a:buBlip>
                <a:blip r:embed="rId2">
                  <a:extLst>
                    <a:ext uri="{837473B0-CC2E-450A-ABE3-18F120FF3D39}">
                      <a1611:picAttrSrcUrl xmlns:a1611="http://schemas.microsoft.com/office/drawing/2016/11/main" r:id="rId3"/>
                    </a:ext>
                  </a:extLst>
                </a:blip>
              </a:buBlip>
            </a:pPr>
            <a:r>
              <a:rPr lang="en-US" sz="1400" dirty="0">
                <a:latin typeface="Noto Sans" panose="020B0502040504020204" pitchFamily="34" charset="0"/>
                <a:ea typeface="Noto Sans" panose="020B0502040504020204" pitchFamily="34" charset="0"/>
                <a:cs typeface="Noto Sans" panose="020B0502040504020204" pitchFamily="34" charset="0"/>
              </a:rPr>
              <a:t>This requirement comes from the test standard itself to avoid any kind of interpretation of the test results.</a:t>
            </a:r>
          </a:p>
          <a:p>
            <a:pPr marL="285750" indent="-285750" algn="just">
              <a:buBlip>
                <a:blip r:embed="rId2">
                  <a:extLst>
                    <a:ext uri="{837473B0-CC2E-450A-ABE3-18F120FF3D39}">
                      <a1611:picAttrSrcUrl xmlns:a1611="http://schemas.microsoft.com/office/drawing/2016/11/main" r:id="rId3"/>
                    </a:ext>
                  </a:extLst>
                </a:blip>
              </a:buBlip>
            </a:pPr>
            <a:endParaRPr lang="en-US" sz="1400" dirty="0">
              <a:latin typeface="Noto Sans" panose="020B0502040504020204" pitchFamily="34" charset="0"/>
              <a:ea typeface="Noto Sans" panose="020B0502040504020204" pitchFamily="34" charset="0"/>
              <a:cs typeface="Noto Sans" panose="020B0502040504020204" pitchFamily="34" charset="0"/>
            </a:endParaRPr>
          </a:p>
          <a:p>
            <a:pPr marL="285750" indent="-285750" algn="just">
              <a:buBlip>
                <a:blip r:embed="rId2">
                  <a:extLst>
                    <a:ext uri="{837473B0-CC2E-450A-ABE3-18F120FF3D39}">
                      <a1611:picAttrSrcUrl xmlns:a1611="http://schemas.microsoft.com/office/drawing/2016/11/main" r:id="rId3"/>
                    </a:ext>
                  </a:extLst>
                </a:blip>
              </a:buBlip>
            </a:pPr>
            <a:r>
              <a:rPr lang="en-US" sz="1400" dirty="0">
                <a:latin typeface="Noto Sans" panose="020B0502040504020204" pitchFamily="34" charset="0"/>
                <a:ea typeface="Noto Sans" panose="020B0502040504020204" pitchFamily="34" charset="0"/>
                <a:cs typeface="Noto Sans" panose="020B0502040504020204" pitchFamily="34" charset="0"/>
              </a:rPr>
              <a:t>You have an advantage to include more than one test report if they are the same product family and it can be classified as per each product’ results in one classification report. </a:t>
            </a:r>
          </a:p>
          <a:p>
            <a:pPr algn="just"/>
            <a:endParaRPr lang="en-US" sz="1400" dirty="0">
              <a:latin typeface="Noto Sans" panose="020B0502040504020204" pitchFamily="34" charset="0"/>
              <a:ea typeface="Noto Sans" panose="020B0502040504020204" pitchFamily="34" charset="0"/>
              <a:cs typeface="Noto Sans" panose="020B0502040504020204" pitchFamily="34" charset="0"/>
            </a:endParaRPr>
          </a:p>
          <a:p>
            <a:pPr algn="just"/>
            <a:endParaRPr lang="en-US" sz="1400" dirty="0">
              <a:latin typeface="Noto Sans" panose="020B0502040504020204" pitchFamily="34" charset="0"/>
              <a:ea typeface="Noto Sans" panose="020B0502040504020204" pitchFamily="34" charset="0"/>
              <a:cs typeface="Noto Sans" panose="020B0502040504020204" pitchFamily="34" charset="0"/>
            </a:endParaRPr>
          </a:p>
          <a:p>
            <a:pPr algn="just"/>
            <a:endParaRPr lang="en-US" sz="1400" dirty="0">
              <a:latin typeface="Noto Sans" panose="020B0502040504020204" pitchFamily="34" charset="0"/>
              <a:ea typeface="Noto Sans" panose="020B0502040504020204" pitchFamily="34" charset="0"/>
              <a:cs typeface="Noto Sans" panose="020B0502040504020204" pitchFamily="34" charset="0"/>
            </a:endParaRPr>
          </a:p>
        </p:txBody>
      </p:sp>
      <p:pic>
        <p:nvPicPr>
          <p:cNvPr id="7" name="Picture 6">
            <a:extLst>
              <a:ext uri="{FF2B5EF4-FFF2-40B4-BE49-F238E27FC236}">
                <a16:creationId xmlns:a16="http://schemas.microsoft.com/office/drawing/2014/main" id="{472BD910-C593-018E-83E1-2452A8C8F3F4}"/>
              </a:ext>
            </a:extLst>
          </p:cNvPr>
          <p:cNvPicPr>
            <a:picLocks noChangeAspect="1"/>
          </p:cNvPicPr>
          <p:nvPr/>
        </p:nvPicPr>
        <p:blipFill>
          <a:blip r:embed="rId4"/>
          <a:stretch>
            <a:fillRect/>
          </a:stretch>
        </p:blipFill>
        <p:spPr>
          <a:xfrm>
            <a:off x="8161597" y="1227295"/>
            <a:ext cx="3844135" cy="2491899"/>
          </a:xfrm>
          <a:prstGeom prst="rect">
            <a:avLst/>
          </a:prstGeom>
        </p:spPr>
      </p:pic>
    </p:spTree>
    <p:extLst>
      <p:ext uri="{BB962C8B-B14F-4D97-AF65-F5344CB8AC3E}">
        <p14:creationId xmlns:p14="http://schemas.microsoft.com/office/powerpoint/2010/main" val="6455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53646-67C6-08F0-5094-B6C9C11A97F5}"/>
              </a:ext>
            </a:extLst>
          </p:cNvPr>
          <p:cNvSpPr>
            <a:spLocks noGrp="1"/>
          </p:cNvSpPr>
          <p:nvPr>
            <p:ph type="sldNum" sz="quarter" idx="12"/>
          </p:nvPr>
        </p:nvSpPr>
        <p:spPr/>
        <p:txBody>
          <a:bodyPr/>
          <a:lstStyle/>
          <a:p>
            <a:fld id="{ED1E1B58-03F3-4488-81BA-79C136182A5A}" type="slidenum">
              <a:rPr lang="en-US" smtClean="0"/>
              <a:pPr/>
              <a:t>24</a:t>
            </a:fld>
            <a:endParaRPr lang="en-US"/>
          </a:p>
        </p:txBody>
      </p:sp>
      <p:sp>
        <p:nvSpPr>
          <p:cNvPr id="4" name="Text Placeholder 3">
            <a:extLst>
              <a:ext uri="{FF2B5EF4-FFF2-40B4-BE49-F238E27FC236}">
                <a16:creationId xmlns:a16="http://schemas.microsoft.com/office/drawing/2014/main" id="{302DD65E-2283-423C-4750-680607554B11}"/>
              </a:ext>
            </a:extLst>
          </p:cNvPr>
          <p:cNvSpPr>
            <a:spLocks noGrp="1"/>
          </p:cNvSpPr>
          <p:nvPr>
            <p:ph type="body" sz="quarter" idx="13"/>
          </p:nvPr>
        </p:nvSpPr>
        <p:spPr/>
        <p:txBody>
          <a:bodyPr/>
          <a:lstStyle/>
          <a:p>
            <a:endParaRPr lang="en-US" dirty="0"/>
          </a:p>
          <a:p>
            <a:endParaRPr lang="en-US" dirty="0"/>
          </a:p>
        </p:txBody>
      </p:sp>
      <p:graphicFrame>
        <p:nvGraphicFramePr>
          <p:cNvPr id="5" name="Table 4">
            <a:extLst>
              <a:ext uri="{FF2B5EF4-FFF2-40B4-BE49-F238E27FC236}">
                <a16:creationId xmlns:a16="http://schemas.microsoft.com/office/drawing/2014/main" id="{A85F8184-7526-7A63-225C-A88E82DBF0DD}"/>
              </a:ext>
            </a:extLst>
          </p:cNvPr>
          <p:cNvGraphicFramePr>
            <a:graphicFrameLocks noGrp="1"/>
          </p:cNvGraphicFramePr>
          <p:nvPr>
            <p:extLst>
              <p:ext uri="{D42A27DB-BD31-4B8C-83A1-F6EECF244321}">
                <p14:modId xmlns:p14="http://schemas.microsoft.com/office/powerpoint/2010/main" val="706906999"/>
              </p:ext>
            </p:extLst>
          </p:nvPr>
        </p:nvGraphicFramePr>
        <p:xfrm>
          <a:off x="519765" y="1082040"/>
          <a:ext cx="11062639" cy="5594138"/>
        </p:xfrm>
        <a:graphic>
          <a:graphicData uri="http://schemas.openxmlformats.org/drawingml/2006/table">
            <a:tbl>
              <a:tblPr firstRow="1" bandRow="1">
                <a:tableStyleId>{D113A9D2-9D6B-4929-AA2D-F23B5EE8CBE7}</a:tableStyleId>
              </a:tblPr>
              <a:tblGrid>
                <a:gridCol w="2823910">
                  <a:extLst>
                    <a:ext uri="{9D8B030D-6E8A-4147-A177-3AD203B41FA5}">
                      <a16:colId xmlns:a16="http://schemas.microsoft.com/office/drawing/2014/main" val="3980172564"/>
                    </a:ext>
                  </a:extLst>
                </a:gridCol>
                <a:gridCol w="2535381">
                  <a:extLst>
                    <a:ext uri="{9D8B030D-6E8A-4147-A177-3AD203B41FA5}">
                      <a16:colId xmlns:a16="http://schemas.microsoft.com/office/drawing/2014/main" val="223752959"/>
                    </a:ext>
                  </a:extLst>
                </a:gridCol>
                <a:gridCol w="2455581">
                  <a:extLst>
                    <a:ext uri="{9D8B030D-6E8A-4147-A177-3AD203B41FA5}">
                      <a16:colId xmlns:a16="http://schemas.microsoft.com/office/drawing/2014/main" val="2577461026"/>
                    </a:ext>
                  </a:extLst>
                </a:gridCol>
                <a:gridCol w="3247767">
                  <a:extLst>
                    <a:ext uri="{9D8B030D-6E8A-4147-A177-3AD203B41FA5}">
                      <a16:colId xmlns:a16="http://schemas.microsoft.com/office/drawing/2014/main" val="8361673"/>
                    </a:ext>
                  </a:extLst>
                </a:gridCol>
              </a:tblGrid>
              <a:tr h="346822">
                <a:tc>
                  <a:txBody>
                    <a:bodyPr/>
                    <a:lstStyle/>
                    <a:p>
                      <a:pPr algn="ctr"/>
                      <a:r>
                        <a:rPr lang="en-US" dirty="0"/>
                        <a:t>Description</a:t>
                      </a:r>
                    </a:p>
                  </a:txBody>
                  <a:tcPr/>
                </a:tc>
                <a:tc>
                  <a:txBody>
                    <a:bodyPr/>
                    <a:lstStyle/>
                    <a:p>
                      <a:pPr algn="ctr"/>
                      <a:r>
                        <a:rPr lang="en-US" dirty="0"/>
                        <a:t>EN 1366-3</a:t>
                      </a:r>
                    </a:p>
                  </a:txBody>
                  <a:tcPr/>
                </a:tc>
                <a:tc>
                  <a:txBody>
                    <a:bodyPr/>
                    <a:lstStyle/>
                    <a:p>
                      <a:pPr algn="ctr"/>
                      <a:r>
                        <a:rPr lang="en-US" dirty="0"/>
                        <a:t>ASTM E814</a:t>
                      </a:r>
                    </a:p>
                  </a:txBody>
                  <a:tcPr/>
                </a:tc>
                <a:tc>
                  <a:txBody>
                    <a:bodyPr/>
                    <a:lstStyle/>
                    <a:p>
                      <a:pPr algn="ctr"/>
                      <a:r>
                        <a:rPr lang="en-US" dirty="0"/>
                        <a:t>UL 1479 </a:t>
                      </a:r>
                    </a:p>
                  </a:txBody>
                  <a:tcPr/>
                </a:tc>
                <a:extLst>
                  <a:ext uri="{0D108BD9-81ED-4DB2-BD59-A6C34878D82A}">
                    <a16:rowId xmlns:a16="http://schemas.microsoft.com/office/drawing/2014/main" val="3281646400"/>
                  </a:ext>
                </a:extLst>
              </a:tr>
              <a:tr h="606939">
                <a:tc>
                  <a:txBody>
                    <a:bodyPr/>
                    <a:lstStyle/>
                    <a:p>
                      <a:pPr algn="l"/>
                      <a:r>
                        <a:rPr lang="en-US" b="1" dirty="0"/>
                        <a:t>Time-Temperature heating curve</a:t>
                      </a:r>
                    </a:p>
                  </a:txBody>
                  <a:tcPr/>
                </a:tc>
                <a:tc>
                  <a:txBody>
                    <a:bodyPr/>
                    <a:lstStyle/>
                    <a:p>
                      <a:pPr algn="l"/>
                      <a:r>
                        <a:rPr lang="en-US" dirty="0"/>
                        <a:t>ISO 834-1 curve</a:t>
                      </a:r>
                    </a:p>
                  </a:txBody>
                  <a:tcPr/>
                </a:tc>
                <a:tc>
                  <a:txBody>
                    <a:bodyPr/>
                    <a:lstStyle/>
                    <a:p>
                      <a:pPr algn="l"/>
                      <a:r>
                        <a:rPr lang="en-US" dirty="0"/>
                        <a:t>ASTM E119 curve</a:t>
                      </a:r>
                    </a:p>
                  </a:txBody>
                  <a:tcPr/>
                </a:tc>
                <a:tc>
                  <a:txBody>
                    <a:bodyPr/>
                    <a:lstStyle/>
                    <a:p>
                      <a:pPr algn="l"/>
                      <a:r>
                        <a:rPr lang="en-US" dirty="0"/>
                        <a:t>UL Curve (same as ASTM)</a:t>
                      </a:r>
                    </a:p>
                  </a:txBody>
                  <a:tcPr/>
                </a:tc>
                <a:extLst>
                  <a:ext uri="{0D108BD9-81ED-4DB2-BD59-A6C34878D82A}">
                    <a16:rowId xmlns:a16="http://schemas.microsoft.com/office/drawing/2014/main" val="3695174143"/>
                  </a:ext>
                </a:extLst>
              </a:tr>
              <a:tr h="867056">
                <a:tc>
                  <a:txBody>
                    <a:bodyPr/>
                    <a:lstStyle/>
                    <a:p>
                      <a:pPr algn="l"/>
                      <a:r>
                        <a:rPr lang="en-US" b="1" dirty="0"/>
                        <a:t>Type of furnace TC</a:t>
                      </a:r>
                    </a:p>
                  </a:txBody>
                  <a:tcPr/>
                </a:tc>
                <a:tc>
                  <a:txBody>
                    <a:bodyPr/>
                    <a:lstStyle/>
                    <a:p>
                      <a:pPr algn="l"/>
                      <a:r>
                        <a:rPr lang="en-US" dirty="0"/>
                        <a:t>Plate type TC </a:t>
                      </a:r>
                      <a:r>
                        <a:rPr lang="en-US" dirty="0" err="1"/>
                        <a:t>wth</a:t>
                      </a:r>
                      <a:r>
                        <a:rPr lang="en-US" dirty="0"/>
                        <a:t> mineral insulated sheathed </a:t>
                      </a:r>
                      <a:r>
                        <a:rPr lang="en-US" dirty="0" err="1"/>
                        <a:t>thermocuple</a:t>
                      </a:r>
                      <a:endParaRPr lang="en-US" dirty="0"/>
                    </a:p>
                  </a:txBody>
                  <a:tcPr/>
                </a:tc>
                <a:tc gridSpan="2">
                  <a:txBody>
                    <a:bodyPr/>
                    <a:lstStyle/>
                    <a:p>
                      <a:pPr algn="l"/>
                      <a:r>
                        <a:rPr lang="en-US" dirty="0"/>
                        <a:t>Inconel tube type </a:t>
                      </a:r>
                      <a:r>
                        <a:rPr lang="en-US" dirty="0" err="1"/>
                        <a:t>chromel</a:t>
                      </a:r>
                      <a:r>
                        <a:rPr lang="en-US" dirty="0"/>
                        <a:t> </a:t>
                      </a:r>
                      <a:r>
                        <a:rPr lang="en-US" dirty="0" err="1"/>
                        <a:t>alumel</a:t>
                      </a:r>
                      <a:r>
                        <a:rPr lang="en-US" dirty="0"/>
                        <a:t> soldered </a:t>
                      </a:r>
                      <a:r>
                        <a:rPr lang="en-US" dirty="0" err="1"/>
                        <a:t>Thermocuple</a:t>
                      </a:r>
                      <a:r>
                        <a:rPr lang="en-US" dirty="0"/>
                        <a:t> with electrically insulated type</a:t>
                      </a:r>
                    </a:p>
                  </a:txBody>
                  <a:tcPr/>
                </a:tc>
                <a:tc hMerge="1">
                  <a:txBody>
                    <a:bodyPr/>
                    <a:lstStyle/>
                    <a:p>
                      <a:endParaRPr lang="en-US" dirty="0"/>
                    </a:p>
                  </a:txBody>
                  <a:tcPr/>
                </a:tc>
                <a:extLst>
                  <a:ext uri="{0D108BD9-81ED-4DB2-BD59-A6C34878D82A}">
                    <a16:rowId xmlns:a16="http://schemas.microsoft.com/office/drawing/2014/main" val="2843928575"/>
                  </a:ext>
                </a:extLst>
              </a:tr>
              <a:tr h="867056">
                <a:tc>
                  <a:txBody>
                    <a:bodyPr/>
                    <a:lstStyle/>
                    <a:p>
                      <a:pPr algn="l"/>
                      <a:r>
                        <a:rPr lang="en-US" b="1" dirty="0"/>
                        <a:t>Pressure conditions</a:t>
                      </a:r>
                    </a:p>
                  </a:txBody>
                  <a:tcPr/>
                </a:tc>
                <a:tc>
                  <a:txBody>
                    <a:bodyPr/>
                    <a:lstStyle/>
                    <a:p>
                      <a:pPr algn="l"/>
                      <a:r>
                        <a:rPr lang="en-US" dirty="0"/>
                        <a:t>Min. +10 Pa pressure at the bottom of each penetration</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 +2.5 Pa pressure at the bottom of each penetration (min. 2 pressure probes)</a:t>
                      </a:r>
                    </a:p>
                    <a:p>
                      <a:pPr algn="l"/>
                      <a:endParaRPr lang="en-US" dirty="0"/>
                    </a:p>
                  </a:txBody>
                  <a:tcPr/>
                </a:tc>
                <a:tc hMerge="1">
                  <a:txBody>
                    <a:bodyPr/>
                    <a:lstStyle/>
                    <a:p>
                      <a:endParaRPr dirty="0"/>
                    </a:p>
                  </a:txBody>
                  <a:tcPr/>
                </a:tc>
                <a:extLst>
                  <a:ext uri="{0D108BD9-81ED-4DB2-BD59-A6C34878D82A}">
                    <a16:rowId xmlns:a16="http://schemas.microsoft.com/office/drawing/2014/main" val="1139021603"/>
                  </a:ext>
                </a:extLst>
              </a:tr>
              <a:tr h="867056">
                <a:tc>
                  <a:txBody>
                    <a:bodyPr/>
                    <a:lstStyle/>
                    <a:p>
                      <a:pPr algn="l"/>
                      <a:r>
                        <a:rPr lang="en-US" b="1" dirty="0"/>
                        <a:t>Minimum number of furnace TCs</a:t>
                      </a:r>
                    </a:p>
                  </a:txBody>
                  <a:tcPr/>
                </a:tc>
                <a:tc>
                  <a:txBody>
                    <a:bodyPr/>
                    <a:lstStyle/>
                    <a:p>
                      <a:pPr algn="l"/>
                      <a:r>
                        <a:rPr lang="en-US" dirty="0"/>
                        <a:t>8 TCs (varies with furnace size-symmetrically dispersed)</a:t>
                      </a:r>
                    </a:p>
                  </a:txBody>
                  <a:tcPr/>
                </a:tc>
                <a:tc>
                  <a:txBody>
                    <a:bodyPr/>
                    <a:lstStyle/>
                    <a:p>
                      <a:pPr algn="l"/>
                      <a:r>
                        <a:rPr lang="en-US" dirty="0"/>
                        <a:t>Min 5 TCs (symmetrically dispersed)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 9 TCs (symmetrically dispersed)</a:t>
                      </a:r>
                    </a:p>
                    <a:p>
                      <a:pPr algn="l"/>
                      <a:endParaRPr lang="en-US" dirty="0"/>
                    </a:p>
                  </a:txBody>
                  <a:tcPr/>
                </a:tc>
                <a:extLst>
                  <a:ext uri="{0D108BD9-81ED-4DB2-BD59-A6C34878D82A}">
                    <a16:rowId xmlns:a16="http://schemas.microsoft.com/office/drawing/2014/main" val="440366230"/>
                  </a:ext>
                </a:extLst>
              </a:tr>
              <a:tr h="832084">
                <a:tc>
                  <a:txBody>
                    <a:bodyPr/>
                    <a:lstStyle/>
                    <a:p>
                      <a:pPr algn="l"/>
                      <a:r>
                        <a:rPr lang="en-US" b="1" dirty="0"/>
                        <a:t>Performance rating</a:t>
                      </a:r>
                    </a:p>
                  </a:txBody>
                  <a:tcPr/>
                </a:tc>
                <a:tc>
                  <a:txBody>
                    <a:bodyPr/>
                    <a:lstStyle/>
                    <a:p>
                      <a:pPr algn="l"/>
                      <a:r>
                        <a:rPr lang="en-US" dirty="0"/>
                        <a:t>Integrity (E), Insulation (I)criteria only</a:t>
                      </a:r>
                    </a:p>
                  </a:txBody>
                  <a:tcPr/>
                </a:tc>
                <a:tc>
                  <a:txBody>
                    <a:bodyPr/>
                    <a:lstStyle/>
                    <a:p>
                      <a:pPr algn="l"/>
                      <a:r>
                        <a:rPr lang="en-US" dirty="0"/>
                        <a:t>F rating, T rating (181</a:t>
                      </a:r>
                      <a:r>
                        <a:rPr lang="en-US" dirty="0">
                          <a:latin typeface="Times New Roman" panose="02020603050405020304" pitchFamily="18" charset="0"/>
                          <a:cs typeface="Times New Roman" panose="02020603050405020304" pitchFamily="18" charset="0"/>
                        </a:rPr>
                        <a:t>°</a:t>
                      </a:r>
                      <a:r>
                        <a:rPr lang="en-US" dirty="0"/>
                        <a:t>C) &amp; Hose stream test</a:t>
                      </a:r>
                    </a:p>
                  </a:txBody>
                  <a:tcPr/>
                </a:tc>
                <a:tc>
                  <a:txBody>
                    <a:bodyPr/>
                    <a:lstStyle/>
                    <a:p>
                      <a:pPr algn="l"/>
                      <a:r>
                        <a:rPr lang="en-US" dirty="0"/>
                        <a:t>F rating, T rating (180</a:t>
                      </a:r>
                      <a:r>
                        <a:rPr lang="en-US" dirty="0">
                          <a:latin typeface="Times New Roman" panose="02020603050405020304" pitchFamily="18" charset="0"/>
                          <a:cs typeface="Times New Roman" panose="02020603050405020304" pitchFamily="18" charset="0"/>
                        </a:rPr>
                        <a:t>°</a:t>
                      </a:r>
                      <a:r>
                        <a:rPr lang="en-US" dirty="0"/>
                        <a:t>C)L rating, W rating &amp; Hose stream test</a:t>
                      </a:r>
                    </a:p>
                  </a:txBody>
                  <a:tcPr/>
                </a:tc>
                <a:extLst>
                  <a:ext uri="{0D108BD9-81ED-4DB2-BD59-A6C34878D82A}">
                    <a16:rowId xmlns:a16="http://schemas.microsoft.com/office/drawing/2014/main" val="2701810255"/>
                  </a:ext>
                </a:extLst>
              </a:tr>
              <a:tr h="372934">
                <a:tc>
                  <a:txBody>
                    <a:bodyPr/>
                    <a:lstStyle/>
                    <a:p>
                      <a:pPr algn="l"/>
                      <a:r>
                        <a:rPr lang="en-US" b="1" dirty="0"/>
                        <a:t>Min length of Specimen</a:t>
                      </a:r>
                    </a:p>
                  </a:txBody>
                  <a:tcPr/>
                </a:tc>
                <a:tc>
                  <a:txBody>
                    <a:bodyPr/>
                    <a:lstStyle/>
                    <a:p>
                      <a:pPr algn="l"/>
                      <a:r>
                        <a:rPr lang="en-US" dirty="0"/>
                        <a:t>500mm</a:t>
                      </a:r>
                    </a:p>
                  </a:txBody>
                  <a:tcPr/>
                </a:tc>
                <a:tc>
                  <a:txBody>
                    <a:bodyPr/>
                    <a:lstStyle/>
                    <a:p>
                      <a:pPr algn="l"/>
                      <a:r>
                        <a:rPr lang="en-US" dirty="0"/>
                        <a:t>305mm</a:t>
                      </a:r>
                    </a:p>
                  </a:txBody>
                  <a:tcPr/>
                </a:tc>
                <a:tc>
                  <a:txBody>
                    <a:bodyPr/>
                    <a:lstStyle/>
                    <a:p>
                      <a:pPr algn="l"/>
                      <a:r>
                        <a:rPr lang="en-US" dirty="0"/>
                        <a:t>279 to 914mm</a:t>
                      </a:r>
                    </a:p>
                  </a:txBody>
                  <a:tcPr/>
                </a:tc>
                <a:extLst>
                  <a:ext uri="{0D108BD9-81ED-4DB2-BD59-A6C34878D82A}">
                    <a16:rowId xmlns:a16="http://schemas.microsoft.com/office/drawing/2014/main" val="861234912"/>
                  </a:ext>
                </a:extLst>
              </a:tr>
              <a:tr h="606939">
                <a:tc>
                  <a:txBody>
                    <a:bodyPr/>
                    <a:lstStyle/>
                    <a:p>
                      <a:pPr algn="l"/>
                      <a:r>
                        <a:rPr lang="en-US" b="1" dirty="0"/>
                        <a:t>Min. distance from boundary/ furnace edge</a:t>
                      </a:r>
                    </a:p>
                  </a:txBody>
                  <a:tcPr/>
                </a:tc>
                <a:tc>
                  <a:txBody>
                    <a:bodyPr/>
                    <a:lstStyle/>
                    <a:p>
                      <a:pPr algn="l"/>
                      <a:r>
                        <a:rPr lang="en-US" dirty="0"/>
                        <a:t>200mm</a:t>
                      </a:r>
                    </a:p>
                  </a:txBody>
                  <a:tcPr/>
                </a:tc>
                <a:tc gridSpan="2">
                  <a:txBody>
                    <a:bodyPr/>
                    <a:lstStyle/>
                    <a:p>
                      <a:pPr algn="ctr"/>
                      <a:r>
                        <a:rPr lang="en-US" dirty="0"/>
                        <a:t>305mm</a:t>
                      </a:r>
                    </a:p>
                  </a:txBody>
                  <a:tcPr/>
                </a:tc>
                <a:tc hMerge="1">
                  <a:txBody>
                    <a:bodyPr/>
                    <a:lstStyle/>
                    <a:p>
                      <a:pPr algn="ctr"/>
                      <a:endParaRPr lang="en-US" dirty="0"/>
                    </a:p>
                  </a:txBody>
                  <a:tcPr/>
                </a:tc>
                <a:extLst>
                  <a:ext uri="{0D108BD9-81ED-4DB2-BD59-A6C34878D82A}">
                    <a16:rowId xmlns:a16="http://schemas.microsoft.com/office/drawing/2014/main" val="373907539"/>
                  </a:ext>
                </a:extLst>
              </a:tr>
            </a:tbl>
          </a:graphicData>
        </a:graphic>
      </p:graphicFrame>
      <p:sp>
        <p:nvSpPr>
          <p:cNvPr id="6" name="Title 4">
            <a:extLst>
              <a:ext uri="{FF2B5EF4-FFF2-40B4-BE49-F238E27FC236}">
                <a16:creationId xmlns:a16="http://schemas.microsoft.com/office/drawing/2014/main" id="{0A327F5A-0A96-DA89-F57C-74FB6AC65EF6}"/>
              </a:ext>
            </a:extLst>
          </p:cNvPr>
          <p:cNvSpPr txBox="1">
            <a:spLocks/>
          </p:cNvSpPr>
          <p:nvPr/>
        </p:nvSpPr>
        <p:spPr>
          <a:xfrm>
            <a:off x="609598" y="0"/>
            <a:ext cx="9699059" cy="108204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500" b="1" kern="1200">
                <a:solidFill>
                  <a:srgbClr val="D81F28"/>
                </a:solidFill>
                <a:latin typeface="Noto Sans" panose="020B0502040504020204" pitchFamily="34" charset="0"/>
                <a:ea typeface="Noto Sans" panose="020B0502040504020204" pitchFamily="34" charset="0"/>
                <a:cs typeface="Noto Sans" panose="020B0502040504020204" pitchFamily="34" charset="0"/>
              </a:defRPr>
            </a:lvl1pPr>
          </a:lstStyle>
          <a:p>
            <a:pPr marL="798513" indent="-798513"/>
            <a:r>
              <a:rPr lang="en-US" dirty="0"/>
              <a:t>16. Comparison of European and American Test Standards For Firestopping</a:t>
            </a:r>
            <a:endParaRPr lang="en-GB" dirty="0"/>
          </a:p>
        </p:txBody>
      </p:sp>
    </p:spTree>
    <p:extLst>
      <p:ext uri="{BB962C8B-B14F-4D97-AF65-F5344CB8AC3E}">
        <p14:creationId xmlns:p14="http://schemas.microsoft.com/office/powerpoint/2010/main" val="285404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53646-67C6-08F0-5094-B6C9C11A97F5}"/>
              </a:ext>
            </a:extLst>
          </p:cNvPr>
          <p:cNvSpPr>
            <a:spLocks noGrp="1"/>
          </p:cNvSpPr>
          <p:nvPr>
            <p:ph type="sldNum" sz="quarter" idx="12"/>
          </p:nvPr>
        </p:nvSpPr>
        <p:spPr/>
        <p:txBody>
          <a:bodyPr/>
          <a:lstStyle/>
          <a:p>
            <a:fld id="{ED1E1B58-03F3-4488-81BA-79C136182A5A}" type="slidenum">
              <a:rPr lang="en-US" smtClean="0"/>
              <a:pPr/>
              <a:t>25</a:t>
            </a:fld>
            <a:endParaRPr lang="en-US"/>
          </a:p>
        </p:txBody>
      </p:sp>
      <p:sp>
        <p:nvSpPr>
          <p:cNvPr id="4" name="Text Placeholder 3">
            <a:extLst>
              <a:ext uri="{FF2B5EF4-FFF2-40B4-BE49-F238E27FC236}">
                <a16:creationId xmlns:a16="http://schemas.microsoft.com/office/drawing/2014/main" id="{302DD65E-2283-423C-4750-680607554B11}"/>
              </a:ext>
            </a:extLst>
          </p:cNvPr>
          <p:cNvSpPr>
            <a:spLocks noGrp="1"/>
          </p:cNvSpPr>
          <p:nvPr>
            <p:ph type="body" sz="quarter" idx="13"/>
          </p:nvPr>
        </p:nvSpPr>
        <p:spPr/>
        <p:txBody>
          <a:bodyPr/>
          <a:lstStyle/>
          <a:p>
            <a:endParaRPr lang="en-US" dirty="0"/>
          </a:p>
          <a:p>
            <a:endParaRPr lang="en-US" dirty="0"/>
          </a:p>
        </p:txBody>
      </p:sp>
      <p:graphicFrame>
        <p:nvGraphicFramePr>
          <p:cNvPr id="5" name="Table 4">
            <a:extLst>
              <a:ext uri="{FF2B5EF4-FFF2-40B4-BE49-F238E27FC236}">
                <a16:creationId xmlns:a16="http://schemas.microsoft.com/office/drawing/2014/main" id="{A85F8184-7526-7A63-225C-A88E82DBF0DD}"/>
              </a:ext>
            </a:extLst>
          </p:cNvPr>
          <p:cNvGraphicFramePr>
            <a:graphicFrameLocks noGrp="1"/>
          </p:cNvGraphicFramePr>
          <p:nvPr>
            <p:extLst>
              <p:ext uri="{D42A27DB-BD31-4B8C-83A1-F6EECF244321}">
                <p14:modId xmlns:p14="http://schemas.microsoft.com/office/powerpoint/2010/main" val="682680675"/>
              </p:ext>
            </p:extLst>
          </p:nvPr>
        </p:nvGraphicFramePr>
        <p:xfrm>
          <a:off x="425920" y="1057175"/>
          <a:ext cx="11156482" cy="5641886"/>
        </p:xfrm>
        <a:graphic>
          <a:graphicData uri="http://schemas.openxmlformats.org/drawingml/2006/table">
            <a:tbl>
              <a:tblPr firstRow="1" bandRow="1">
                <a:tableStyleId>{D113A9D2-9D6B-4929-AA2D-F23B5EE8CBE7}</a:tableStyleId>
              </a:tblPr>
              <a:tblGrid>
                <a:gridCol w="3383123">
                  <a:extLst>
                    <a:ext uri="{9D8B030D-6E8A-4147-A177-3AD203B41FA5}">
                      <a16:colId xmlns:a16="http://schemas.microsoft.com/office/drawing/2014/main" val="3980172564"/>
                    </a:ext>
                  </a:extLst>
                </a:gridCol>
                <a:gridCol w="3029110">
                  <a:extLst>
                    <a:ext uri="{9D8B030D-6E8A-4147-A177-3AD203B41FA5}">
                      <a16:colId xmlns:a16="http://schemas.microsoft.com/office/drawing/2014/main" val="223752959"/>
                    </a:ext>
                  </a:extLst>
                </a:gridCol>
                <a:gridCol w="4744249">
                  <a:extLst>
                    <a:ext uri="{9D8B030D-6E8A-4147-A177-3AD203B41FA5}">
                      <a16:colId xmlns:a16="http://schemas.microsoft.com/office/drawing/2014/main" val="8361673"/>
                    </a:ext>
                  </a:extLst>
                </a:gridCol>
              </a:tblGrid>
              <a:tr h="336813">
                <a:tc>
                  <a:txBody>
                    <a:bodyPr/>
                    <a:lstStyle/>
                    <a:p>
                      <a:pPr algn="ctr"/>
                      <a:r>
                        <a:rPr lang="en-US" dirty="0"/>
                        <a:t>Description</a:t>
                      </a:r>
                    </a:p>
                  </a:txBody>
                  <a:tcPr/>
                </a:tc>
                <a:tc>
                  <a:txBody>
                    <a:bodyPr/>
                    <a:lstStyle/>
                    <a:p>
                      <a:pPr algn="ctr"/>
                      <a:r>
                        <a:rPr lang="en-US" dirty="0"/>
                        <a:t>EN 1366-4</a:t>
                      </a:r>
                    </a:p>
                  </a:txBody>
                  <a:tcPr/>
                </a:tc>
                <a:tc>
                  <a:txBody>
                    <a:bodyPr/>
                    <a:lstStyle/>
                    <a:p>
                      <a:pPr algn="ctr"/>
                      <a:r>
                        <a:rPr lang="en-US" dirty="0"/>
                        <a:t>UL 2079 </a:t>
                      </a:r>
                    </a:p>
                  </a:txBody>
                  <a:tcPr/>
                </a:tc>
                <a:extLst>
                  <a:ext uri="{0D108BD9-81ED-4DB2-BD59-A6C34878D82A}">
                    <a16:rowId xmlns:a16="http://schemas.microsoft.com/office/drawing/2014/main" val="3281646400"/>
                  </a:ext>
                </a:extLst>
              </a:tr>
              <a:tr h="558904">
                <a:tc>
                  <a:txBody>
                    <a:bodyPr/>
                    <a:lstStyle/>
                    <a:p>
                      <a:pPr algn="l"/>
                      <a:r>
                        <a:rPr lang="en-US" b="1" dirty="0"/>
                        <a:t>Time-Temperature heating curve</a:t>
                      </a:r>
                    </a:p>
                  </a:txBody>
                  <a:tcPr/>
                </a:tc>
                <a:tc>
                  <a:txBody>
                    <a:bodyPr/>
                    <a:lstStyle/>
                    <a:p>
                      <a:pPr algn="l"/>
                      <a:r>
                        <a:rPr lang="en-US" dirty="0"/>
                        <a:t>ISO 834-1 curve</a:t>
                      </a:r>
                    </a:p>
                  </a:txBody>
                  <a:tcPr anchor="ctr"/>
                </a:tc>
                <a:tc>
                  <a:txBody>
                    <a:bodyPr/>
                    <a:lstStyle/>
                    <a:p>
                      <a:pPr algn="l"/>
                      <a:r>
                        <a:rPr lang="en-US" dirty="0"/>
                        <a:t>UL Curve (same as ASTM E119)</a:t>
                      </a:r>
                    </a:p>
                  </a:txBody>
                  <a:tcPr anchor="ctr"/>
                </a:tc>
                <a:extLst>
                  <a:ext uri="{0D108BD9-81ED-4DB2-BD59-A6C34878D82A}">
                    <a16:rowId xmlns:a16="http://schemas.microsoft.com/office/drawing/2014/main" val="3695174143"/>
                  </a:ext>
                </a:extLst>
              </a:tr>
              <a:tr h="842032">
                <a:tc>
                  <a:txBody>
                    <a:bodyPr/>
                    <a:lstStyle/>
                    <a:p>
                      <a:pPr algn="l"/>
                      <a:r>
                        <a:rPr lang="en-US" b="1" dirty="0"/>
                        <a:t>Type of furnace TC</a:t>
                      </a:r>
                    </a:p>
                  </a:txBody>
                  <a:tcPr/>
                </a:tc>
                <a:tc>
                  <a:txBody>
                    <a:bodyPr/>
                    <a:lstStyle/>
                    <a:p>
                      <a:pPr algn="l"/>
                      <a:r>
                        <a:rPr lang="en-US" dirty="0"/>
                        <a:t>Plate type TC </a:t>
                      </a:r>
                      <a:r>
                        <a:rPr lang="en-US" dirty="0" err="1"/>
                        <a:t>wth</a:t>
                      </a:r>
                      <a:r>
                        <a:rPr lang="en-US" dirty="0"/>
                        <a:t> mineral insulated sheathed </a:t>
                      </a:r>
                      <a:r>
                        <a:rPr lang="en-US" dirty="0" err="1"/>
                        <a:t>thermocuple</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Inconel tube type </a:t>
                      </a:r>
                      <a:r>
                        <a:rPr lang="en-US" dirty="0" err="1"/>
                        <a:t>chromel</a:t>
                      </a:r>
                      <a:r>
                        <a:rPr lang="en-US" dirty="0"/>
                        <a:t> </a:t>
                      </a:r>
                      <a:r>
                        <a:rPr lang="en-US" dirty="0" err="1"/>
                        <a:t>alumel</a:t>
                      </a:r>
                      <a:r>
                        <a:rPr lang="en-US" dirty="0"/>
                        <a:t> soldered </a:t>
                      </a:r>
                      <a:r>
                        <a:rPr lang="en-US" dirty="0" err="1"/>
                        <a:t>Thermocuple</a:t>
                      </a:r>
                      <a:r>
                        <a:rPr lang="en-US" dirty="0"/>
                        <a:t> with electrically insulated type</a:t>
                      </a:r>
                    </a:p>
                  </a:txBody>
                  <a:tcPr anchor="ctr"/>
                </a:tc>
                <a:extLst>
                  <a:ext uri="{0D108BD9-81ED-4DB2-BD59-A6C34878D82A}">
                    <a16:rowId xmlns:a16="http://schemas.microsoft.com/office/drawing/2014/main" val="2843928575"/>
                  </a:ext>
                </a:extLst>
              </a:tr>
              <a:tr h="842032">
                <a:tc>
                  <a:txBody>
                    <a:bodyPr/>
                    <a:lstStyle/>
                    <a:p>
                      <a:pPr algn="l"/>
                      <a:r>
                        <a:rPr lang="en-US" b="1" dirty="0"/>
                        <a:t>Pressure conditions</a:t>
                      </a:r>
                    </a:p>
                  </a:txBody>
                  <a:tcPr/>
                </a:tc>
                <a:tc>
                  <a:txBody>
                    <a:bodyPr/>
                    <a:lstStyle/>
                    <a:p>
                      <a:pPr algn="l"/>
                      <a:r>
                        <a:rPr lang="en-US" dirty="0"/>
                        <a:t>Min. +15 Pa pressure at the mid height of each seal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 +2.5 Pa pressure at the bottom of each penetration (min. 2 pressure probes)</a:t>
                      </a:r>
                    </a:p>
                    <a:p>
                      <a:pPr algn="l"/>
                      <a:endParaRPr dirty="0"/>
                    </a:p>
                  </a:txBody>
                  <a:tcPr anchor="ctr"/>
                </a:tc>
                <a:extLst>
                  <a:ext uri="{0D108BD9-81ED-4DB2-BD59-A6C34878D82A}">
                    <a16:rowId xmlns:a16="http://schemas.microsoft.com/office/drawing/2014/main" val="1139021603"/>
                  </a:ext>
                </a:extLst>
              </a:tr>
              <a:tr h="842032">
                <a:tc>
                  <a:txBody>
                    <a:bodyPr/>
                    <a:lstStyle/>
                    <a:p>
                      <a:pPr algn="l"/>
                      <a:r>
                        <a:rPr lang="en-US" b="1" dirty="0"/>
                        <a:t>Minimum number of furnace TCs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 4 TCs (symmetrically dispersed)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 9 TCs (symmetrically dispersed)</a:t>
                      </a:r>
                    </a:p>
                    <a:p>
                      <a:pPr algn="l"/>
                      <a:endParaRPr lang="en-US" dirty="0"/>
                    </a:p>
                  </a:txBody>
                  <a:tcPr anchor="ctr"/>
                </a:tc>
                <a:extLst>
                  <a:ext uri="{0D108BD9-81ED-4DB2-BD59-A6C34878D82A}">
                    <a16:rowId xmlns:a16="http://schemas.microsoft.com/office/drawing/2014/main" val="440366230"/>
                  </a:ext>
                </a:extLst>
              </a:tr>
              <a:tr h="766230">
                <a:tc>
                  <a:txBody>
                    <a:bodyPr/>
                    <a:lstStyle/>
                    <a:p>
                      <a:pPr algn="l"/>
                      <a:r>
                        <a:rPr lang="en-US" b="1" dirty="0"/>
                        <a:t>Performance rating</a:t>
                      </a:r>
                    </a:p>
                  </a:txBody>
                  <a:tcPr/>
                </a:tc>
                <a:tc>
                  <a:txBody>
                    <a:bodyPr/>
                    <a:lstStyle/>
                    <a:p>
                      <a:pPr algn="l"/>
                      <a:r>
                        <a:rPr lang="en-US" dirty="0"/>
                        <a:t>Integrity (E), Insulation (I)criteria only</a:t>
                      </a:r>
                    </a:p>
                  </a:txBody>
                  <a:tcPr anchor="ctr"/>
                </a:tc>
                <a:tc>
                  <a:txBody>
                    <a:bodyPr/>
                    <a:lstStyle/>
                    <a:p>
                      <a:pPr algn="l"/>
                      <a:r>
                        <a:rPr lang="en-US" dirty="0"/>
                        <a:t>F rating, T rating (180</a:t>
                      </a:r>
                      <a:r>
                        <a:rPr lang="en-US" dirty="0">
                          <a:latin typeface="Times New Roman" panose="02020603050405020304" pitchFamily="18" charset="0"/>
                          <a:cs typeface="Times New Roman" panose="02020603050405020304" pitchFamily="18" charset="0"/>
                        </a:rPr>
                        <a:t>°</a:t>
                      </a:r>
                      <a:r>
                        <a:rPr lang="en-US" dirty="0"/>
                        <a:t>C)L rating, W rating &amp; Hose stream test</a:t>
                      </a:r>
                    </a:p>
                  </a:txBody>
                  <a:tcPr anchor="ctr"/>
                </a:tc>
                <a:extLst>
                  <a:ext uri="{0D108BD9-81ED-4DB2-BD59-A6C34878D82A}">
                    <a16:rowId xmlns:a16="http://schemas.microsoft.com/office/drawing/2014/main" val="2701810255"/>
                  </a:ext>
                </a:extLst>
              </a:tr>
              <a:tr h="589422">
                <a:tc>
                  <a:txBody>
                    <a:bodyPr/>
                    <a:lstStyle/>
                    <a:p>
                      <a:pPr algn="l"/>
                      <a:r>
                        <a:rPr lang="en-US" b="1" dirty="0"/>
                        <a:t>Min. length of Specimen</a:t>
                      </a:r>
                    </a:p>
                  </a:txBody>
                  <a:tcPr/>
                </a:tc>
                <a:tc>
                  <a:txBody>
                    <a:bodyPr/>
                    <a:lstStyle/>
                    <a:p>
                      <a:pPr algn="l"/>
                      <a:r>
                        <a:rPr lang="en-US" dirty="0"/>
                        <a:t>Min. 900mm to 2.6mm or 10:1 ratio</a:t>
                      </a:r>
                    </a:p>
                  </a:txBody>
                  <a:tcPr anchor="ctr"/>
                </a:tc>
                <a:tc>
                  <a:txBody>
                    <a:bodyPr/>
                    <a:lstStyle/>
                    <a:p>
                      <a:pPr algn="l"/>
                      <a:r>
                        <a:rPr lang="en-US" dirty="0"/>
                        <a:t>Min. 914mm to 3700mm or 10:1 ratio</a:t>
                      </a:r>
                    </a:p>
                  </a:txBody>
                  <a:tcPr anchor="ctr"/>
                </a:tc>
                <a:extLst>
                  <a:ext uri="{0D108BD9-81ED-4DB2-BD59-A6C34878D82A}">
                    <a16:rowId xmlns:a16="http://schemas.microsoft.com/office/drawing/2014/main" val="861234912"/>
                  </a:ext>
                </a:extLst>
              </a:tr>
              <a:tr h="589422">
                <a:tc>
                  <a:txBody>
                    <a:bodyPr/>
                    <a:lstStyle/>
                    <a:p>
                      <a:pPr algn="l"/>
                      <a:r>
                        <a:rPr lang="en-US" b="1" dirty="0"/>
                        <a:t>Min. distance from boundary/ furnace edge</a:t>
                      </a:r>
                    </a:p>
                  </a:txBody>
                  <a:tcPr/>
                </a:tc>
                <a:tc>
                  <a:txBody>
                    <a:bodyPr/>
                    <a:lstStyle/>
                    <a:p>
                      <a:pPr algn="l"/>
                      <a:r>
                        <a:rPr lang="en-US" dirty="0"/>
                        <a:t>200mm &amp; 200mm along the longer edge</a:t>
                      </a:r>
                    </a:p>
                  </a:txBody>
                  <a:tcPr anchor="ctr"/>
                </a:tc>
                <a:tc>
                  <a:txBody>
                    <a:bodyPr/>
                    <a:lstStyle/>
                    <a:p>
                      <a:pPr algn="l"/>
                      <a:r>
                        <a:rPr lang="en-US" dirty="0"/>
                        <a:t>305mm from edge of furnace wall</a:t>
                      </a:r>
                    </a:p>
                  </a:txBody>
                  <a:tcPr anchor="ctr"/>
                </a:tc>
                <a:extLst>
                  <a:ext uri="{0D108BD9-81ED-4DB2-BD59-A6C34878D82A}">
                    <a16:rowId xmlns:a16="http://schemas.microsoft.com/office/drawing/2014/main" val="373907539"/>
                  </a:ext>
                </a:extLst>
              </a:tr>
            </a:tbl>
          </a:graphicData>
        </a:graphic>
      </p:graphicFrame>
      <p:sp>
        <p:nvSpPr>
          <p:cNvPr id="6" name="Title 4">
            <a:extLst>
              <a:ext uri="{FF2B5EF4-FFF2-40B4-BE49-F238E27FC236}">
                <a16:creationId xmlns:a16="http://schemas.microsoft.com/office/drawing/2014/main" id="{0A327F5A-0A96-DA89-F57C-74FB6AC65EF6}"/>
              </a:ext>
            </a:extLst>
          </p:cNvPr>
          <p:cNvSpPr txBox="1">
            <a:spLocks/>
          </p:cNvSpPr>
          <p:nvPr/>
        </p:nvSpPr>
        <p:spPr>
          <a:xfrm>
            <a:off x="609598" y="0"/>
            <a:ext cx="9699059" cy="108204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500" b="1" kern="1200">
                <a:solidFill>
                  <a:srgbClr val="D81F28"/>
                </a:solidFill>
                <a:latin typeface="Noto Sans" panose="020B0502040504020204" pitchFamily="34" charset="0"/>
                <a:ea typeface="Noto Sans" panose="020B0502040504020204" pitchFamily="34" charset="0"/>
                <a:cs typeface="Noto Sans" panose="020B0502040504020204" pitchFamily="34" charset="0"/>
              </a:defRPr>
            </a:lvl1pPr>
          </a:lstStyle>
          <a:p>
            <a:pPr marL="798513" indent="-798513"/>
            <a:r>
              <a:rPr lang="en-US" dirty="0"/>
              <a:t>17. Comparison of European and American Test Standards For Joint system</a:t>
            </a:r>
            <a:endParaRPr lang="en-GB" dirty="0"/>
          </a:p>
        </p:txBody>
      </p:sp>
    </p:spTree>
    <p:extLst>
      <p:ext uri="{BB962C8B-B14F-4D97-AF65-F5344CB8AC3E}">
        <p14:creationId xmlns:p14="http://schemas.microsoft.com/office/powerpoint/2010/main" val="2085913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D9F565-0D4B-CA67-E729-46631E72C23B}"/>
              </a:ext>
            </a:extLst>
          </p:cNvPr>
          <p:cNvSpPr>
            <a:spLocks noGrp="1"/>
          </p:cNvSpPr>
          <p:nvPr>
            <p:ph type="title"/>
          </p:nvPr>
        </p:nvSpPr>
        <p:spPr>
          <a:xfrm>
            <a:off x="838200" y="3057314"/>
            <a:ext cx="10515600" cy="1082040"/>
          </a:xfrm>
        </p:spPr>
        <p:txBody>
          <a:bodyPr/>
          <a:lstStyle/>
          <a:p>
            <a:r>
              <a:rPr lang="en-GB" dirty="0"/>
              <a:t>Thank you</a:t>
            </a:r>
            <a:br>
              <a:rPr lang="en-GB" dirty="0"/>
            </a:br>
            <a:r>
              <a:rPr lang="en-GB" sz="2000" dirty="0"/>
              <a:t> </a:t>
            </a:r>
            <a:br>
              <a:rPr lang="en-GB" dirty="0"/>
            </a:br>
            <a:r>
              <a:rPr lang="en-GB" dirty="0"/>
              <a:t>Q &amp; A</a:t>
            </a:r>
          </a:p>
        </p:txBody>
      </p:sp>
    </p:spTree>
    <p:extLst>
      <p:ext uri="{BB962C8B-B14F-4D97-AF65-F5344CB8AC3E}">
        <p14:creationId xmlns:p14="http://schemas.microsoft.com/office/powerpoint/2010/main" val="694670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D0E860-3EF0-6AB4-D6CD-C3A43194A3E1}"/>
              </a:ext>
            </a:extLst>
          </p:cNvPr>
          <p:cNvSpPr>
            <a:spLocks noGrp="1"/>
          </p:cNvSpPr>
          <p:nvPr>
            <p:ph type="sldNum" sz="quarter" idx="12"/>
          </p:nvPr>
        </p:nvSpPr>
        <p:spPr/>
        <p:txBody>
          <a:bodyPr/>
          <a:lstStyle/>
          <a:p>
            <a:fld id="{ED1E1B58-03F3-4488-81BA-79C136182A5A}" type="slidenum">
              <a:rPr lang="en-US" smtClean="0"/>
              <a:pPr/>
              <a:t>3</a:t>
            </a:fld>
            <a:endParaRPr lang="en-US" dirty="0"/>
          </a:p>
        </p:txBody>
      </p:sp>
      <p:sp>
        <p:nvSpPr>
          <p:cNvPr id="3" name="Title 2">
            <a:extLst>
              <a:ext uri="{FF2B5EF4-FFF2-40B4-BE49-F238E27FC236}">
                <a16:creationId xmlns:a16="http://schemas.microsoft.com/office/drawing/2014/main" id="{EE5B7857-6126-ABBE-444F-DF7849F87363}"/>
              </a:ext>
            </a:extLst>
          </p:cNvPr>
          <p:cNvSpPr>
            <a:spLocks noGrp="1"/>
          </p:cNvSpPr>
          <p:nvPr>
            <p:ph type="title"/>
          </p:nvPr>
        </p:nvSpPr>
        <p:spPr>
          <a:xfrm>
            <a:off x="405062" y="0"/>
            <a:ext cx="10515600" cy="1082040"/>
          </a:xfrm>
        </p:spPr>
        <p:txBody>
          <a:bodyPr/>
          <a:lstStyle/>
          <a:p>
            <a:r>
              <a:rPr lang="en-GB" dirty="0"/>
              <a:t>CONTENT</a:t>
            </a:r>
            <a:endParaRPr lang="en-US" dirty="0"/>
          </a:p>
        </p:txBody>
      </p:sp>
      <p:sp>
        <p:nvSpPr>
          <p:cNvPr id="5" name="Text Placeholder 5">
            <a:extLst>
              <a:ext uri="{FF2B5EF4-FFF2-40B4-BE49-F238E27FC236}">
                <a16:creationId xmlns:a16="http://schemas.microsoft.com/office/drawing/2014/main" id="{298759D4-46E0-C278-0734-DADB910E3A5A}"/>
              </a:ext>
            </a:extLst>
          </p:cNvPr>
          <p:cNvSpPr>
            <a:spLocks noGrp="1"/>
          </p:cNvSpPr>
          <p:nvPr>
            <p:ph type="body" sz="quarter" idx="13"/>
          </p:nvPr>
        </p:nvSpPr>
        <p:spPr>
          <a:xfrm>
            <a:off x="567938" y="1028299"/>
            <a:ext cx="5771082" cy="3870960"/>
          </a:xfrm>
        </p:spPr>
        <p:txBody>
          <a:bodyPr>
            <a:noAutofit/>
          </a:bodyPr>
          <a:lstStyle/>
          <a:p>
            <a:r>
              <a:rPr lang="en-US" sz="2000" dirty="0">
                <a:solidFill>
                  <a:srgbClr val="383838"/>
                </a:solidFill>
              </a:rPr>
              <a:t>11. Testing Scope As Per EN 1366-4</a:t>
            </a:r>
          </a:p>
          <a:p>
            <a:r>
              <a:rPr lang="en-US" sz="2000" dirty="0">
                <a:solidFill>
                  <a:srgbClr val="383838"/>
                </a:solidFill>
              </a:rPr>
              <a:t>12. Specific Seal Types As Per EN 1366-4:2021</a:t>
            </a:r>
          </a:p>
          <a:p>
            <a:pPr marL="404813" indent="-404813"/>
            <a:r>
              <a:rPr lang="en-US" sz="2000" dirty="0">
                <a:solidFill>
                  <a:srgbClr val="383838"/>
                </a:solidFill>
              </a:rPr>
              <a:t>13. DIAP (Field Of Direct Application Of Test Results) of Linear Joint Seals</a:t>
            </a:r>
          </a:p>
          <a:p>
            <a:r>
              <a:rPr lang="en-US" sz="2000" dirty="0">
                <a:solidFill>
                  <a:srgbClr val="383838"/>
                </a:solidFill>
              </a:rPr>
              <a:t>14. Classification of Linear joint seals</a:t>
            </a:r>
          </a:p>
          <a:p>
            <a:pPr marL="404813" indent="-404813"/>
            <a:r>
              <a:rPr lang="en-US" sz="2000" dirty="0">
                <a:solidFill>
                  <a:srgbClr val="383838"/>
                </a:solidFill>
              </a:rPr>
              <a:t>15. Classification Report Requirement As Per EN 13501-2 (Fire Rating)</a:t>
            </a:r>
          </a:p>
          <a:p>
            <a:pPr marL="404813" indent="-404813"/>
            <a:r>
              <a:rPr lang="en-US" sz="2000" dirty="0">
                <a:solidFill>
                  <a:srgbClr val="383838"/>
                </a:solidFill>
              </a:rPr>
              <a:t>16. Comparison of European and American Standard for Firestopping.</a:t>
            </a:r>
          </a:p>
          <a:p>
            <a:pPr marL="404813" indent="-404813"/>
            <a:r>
              <a:rPr lang="en-US" sz="2000" dirty="0">
                <a:solidFill>
                  <a:srgbClr val="383838"/>
                </a:solidFill>
              </a:rPr>
              <a:t>17. Comparison of European and American Standard for Joint System.</a:t>
            </a:r>
          </a:p>
          <a:p>
            <a:pPr marL="404813" indent="-404813"/>
            <a:endParaRPr lang="en-US" sz="2000" dirty="0">
              <a:solidFill>
                <a:srgbClr val="383838"/>
              </a:solidFill>
            </a:endParaRPr>
          </a:p>
          <a:p>
            <a:endParaRPr lang="en-US" sz="2000" dirty="0">
              <a:solidFill>
                <a:srgbClr val="383838"/>
              </a:solidFill>
            </a:endParaRPr>
          </a:p>
          <a:p>
            <a:pPr marL="342900" indent="-342900">
              <a:buFont typeface="+mj-lt"/>
              <a:buAutoNum type="arabicPeriod"/>
            </a:pPr>
            <a:endParaRPr lang="en-US" sz="2400" dirty="0">
              <a:solidFill>
                <a:srgbClr val="383838"/>
              </a:solidFill>
            </a:endParaRPr>
          </a:p>
          <a:p>
            <a:endParaRPr lang="en-US" sz="2400" dirty="0">
              <a:solidFill>
                <a:srgbClr val="383838"/>
              </a:solidFill>
            </a:endParaRPr>
          </a:p>
          <a:p>
            <a:endParaRPr lang="en-GB" sz="2400" dirty="0"/>
          </a:p>
        </p:txBody>
      </p:sp>
      <p:pic>
        <p:nvPicPr>
          <p:cNvPr id="6" name="Picture 5">
            <a:extLst>
              <a:ext uri="{FF2B5EF4-FFF2-40B4-BE49-F238E27FC236}">
                <a16:creationId xmlns:a16="http://schemas.microsoft.com/office/drawing/2014/main" id="{64BD77C2-3FC4-026E-F9C3-5027FFD8D9CB}"/>
              </a:ext>
            </a:extLst>
          </p:cNvPr>
          <p:cNvPicPr>
            <a:picLocks noChangeAspect="1"/>
          </p:cNvPicPr>
          <p:nvPr/>
        </p:nvPicPr>
        <p:blipFill rotWithShape="1">
          <a:blip r:embed="rId3">
            <a:extLst>
              <a:ext uri="{28A0092B-C50C-407E-A947-70E740481C1C}">
                <a14:useLocalDpi xmlns:a14="http://schemas.microsoft.com/office/drawing/2010/main" val="0"/>
              </a:ext>
            </a:extLst>
          </a:blip>
          <a:srcRect b="15798"/>
          <a:stretch/>
        </p:blipFill>
        <p:spPr>
          <a:xfrm>
            <a:off x="6515159" y="1359786"/>
            <a:ext cx="5318878" cy="4478575"/>
          </a:xfrm>
          <a:prstGeom prst="rect">
            <a:avLst/>
          </a:prstGeom>
        </p:spPr>
      </p:pic>
      <p:sp>
        <p:nvSpPr>
          <p:cNvPr id="7" name="Rectangle 6">
            <a:extLst>
              <a:ext uri="{FF2B5EF4-FFF2-40B4-BE49-F238E27FC236}">
                <a16:creationId xmlns:a16="http://schemas.microsoft.com/office/drawing/2014/main" id="{FC454B3A-1BDC-7099-2903-AE20B8CA4F2E}"/>
              </a:ext>
            </a:extLst>
          </p:cNvPr>
          <p:cNvSpPr/>
          <p:nvPr/>
        </p:nvSpPr>
        <p:spPr>
          <a:xfrm>
            <a:off x="7434138" y="5897300"/>
            <a:ext cx="2369583" cy="200055"/>
          </a:xfrm>
          <a:prstGeom prst="rect">
            <a:avLst/>
          </a:prstGeom>
        </p:spPr>
        <p:txBody>
          <a:bodyPr wrap="square">
            <a:spAutoFit/>
          </a:bodyPr>
          <a:lstStyle/>
          <a:p>
            <a:pPr algn="ctr"/>
            <a:r>
              <a:rPr lang="en-US" sz="700" i="1" dirty="0">
                <a:solidFill>
                  <a:srgbClr val="4C4E51"/>
                </a:solidFill>
                <a:latin typeface="Noto Sans" panose="020B0502040504020204" pitchFamily="34" charset="0"/>
                <a:ea typeface="Noto Sans" panose="020B0502040504020204" pitchFamily="34" charset="0"/>
                <a:cs typeface="Noto Sans" panose="020B0502040504020204" pitchFamily="34" charset="0"/>
              </a:rPr>
              <a:t>(Excerpt from z-z.eu.com)</a:t>
            </a:r>
          </a:p>
        </p:txBody>
      </p:sp>
    </p:spTree>
    <p:extLst>
      <p:ext uri="{BB962C8B-B14F-4D97-AF65-F5344CB8AC3E}">
        <p14:creationId xmlns:p14="http://schemas.microsoft.com/office/powerpoint/2010/main" val="913105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6C9099-A916-5D84-48C5-9669D61A36A4}"/>
              </a:ext>
            </a:extLst>
          </p:cNvPr>
          <p:cNvSpPr>
            <a:spLocks noGrp="1"/>
          </p:cNvSpPr>
          <p:nvPr>
            <p:ph type="sldNum" sz="quarter" idx="12"/>
          </p:nvPr>
        </p:nvSpPr>
        <p:spPr/>
        <p:txBody>
          <a:bodyPr/>
          <a:lstStyle/>
          <a:p>
            <a:fld id="{ED1E1B58-03F3-4488-81BA-79C136182A5A}" type="slidenum">
              <a:rPr lang="en-US" smtClean="0"/>
              <a:pPr/>
              <a:t>4</a:t>
            </a:fld>
            <a:endParaRPr lang="en-US"/>
          </a:p>
        </p:txBody>
      </p:sp>
      <p:sp>
        <p:nvSpPr>
          <p:cNvPr id="5" name="Title 4">
            <a:extLst>
              <a:ext uri="{FF2B5EF4-FFF2-40B4-BE49-F238E27FC236}">
                <a16:creationId xmlns:a16="http://schemas.microsoft.com/office/drawing/2014/main" id="{A38340FC-8A79-AC79-7798-C83813411617}"/>
              </a:ext>
            </a:extLst>
          </p:cNvPr>
          <p:cNvSpPr>
            <a:spLocks noGrp="1"/>
          </p:cNvSpPr>
          <p:nvPr>
            <p:ph type="title"/>
          </p:nvPr>
        </p:nvSpPr>
        <p:spPr>
          <a:xfrm>
            <a:off x="314632" y="89080"/>
            <a:ext cx="10515600" cy="1082040"/>
          </a:xfrm>
        </p:spPr>
        <p:txBody>
          <a:bodyPr/>
          <a:lstStyle/>
          <a:p>
            <a:r>
              <a:rPr lang="en-GB" dirty="0"/>
              <a:t>1. Introduction</a:t>
            </a:r>
          </a:p>
        </p:txBody>
      </p:sp>
      <p:sp>
        <p:nvSpPr>
          <p:cNvPr id="6" name="Text Placeholder 5">
            <a:extLst>
              <a:ext uri="{FF2B5EF4-FFF2-40B4-BE49-F238E27FC236}">
                <a16:creationId xmlns:a16="http://schemas.microsoft.com/office/drawing/2014/main" id="{77E681BD-B08E-C68C-4FAB-4E1FC425B05C}"/>
              </a:ext>
            </a:extLst>
          </p:cNvPr>
          <p:cNvSpPr>
            <a:spLocks noGrp="1"/>
          </p:cNvSpPr>
          <p:nvPr>
            <p:ph type="body" sz="quarter" idx="13"/>
          </p:nvPr>
        </p:nvSpPr>
        <p:spPr>
          <a:xfrm>
            <a:off x="506590" y="1056494"/>
            <a:ext cx="7588171" cy="3603316"/>
          </a:xfrm>
        </p:spPr>
        <p:txBody>
          <a:bodyPr>
            <a:noAutofit/>
          </a:bodyPr>
          <a:lstStyle/>
          <a:p>
            <a:pPr algn="just"/>
            <a:r>
              <a:rPr lang="en-GB" sz="2400" b="1" dirty="0"/>
              <a:t>Purpose </a:t>
            </a:r>
          </a:p>
          <a:p>
            <a:pPr algn="just"/>
            <a:r>
              <a:rPr lang="en-US" sz="2400" dirty="0"/>
              <a:t>Fire-stopping or Penetration &amp; Linear Joint Sealing is a form of passive fire protection system that maintains the fire-resistance rating of a wall or floor to prevent or impede the spread of fire and smoke from one compartment to another.</a:t>
            </a:r>
          </a:p>
          <a:p>
            <a:pPr algn="just"/>
            <a:r>
              <a:rPr lang="en-US" sz="2400" dirty="0"/>
              <a:t>These systems are built to withstand fire to manage risk and minimize property damage, providing occupants more time to evacuate safely. They also help contain deadly smoke in one place, which is the main cause of </a:t>
            </a:r>
            <a:r>
              <a:rPr lang="en-US" sz="1800" b="1" dirty="0">
                <a:solidFill>
                  <a:srgbClr val="D81F27"/>
                </a:solidFill>
                <a:latin typeface="Noto Sans" panose="020B0502040504020204" pitchFamily="34" charset="0"/>
                <a:ea typeface="Noto Sans" panose="020B0502040504020204" pitchFamily="34" charset="0"/>
                <a:cs typeface="Noto Sans" panose="020B0502040504020204" pitchFamily="34" charset="0"/>
              </a:rPr>
              <a:t>DEATH</a:t>
            </a:r>
            <a:r>
              <a:rPr lang="en-US" sz="2400" dirty="0"/>
              <a:t>.</a:t>
            </a:r>
          </a:p>
          <a:p>
            <a:pPr algn="just"/>
            <a:endParaRPr lang="en-US" sz="2400" dirty="0"/>
          </a:p>
          <a:p>
            <a:pPr algn="just"/>
            <a:endParaRPr lang="en-US" sz="2400" dirty="0"/>
          </a:p>
          <a:p>
            <a:pPr algn="just"/>
            <a:endParaRPr lang="en-US" sz="2400" dirty="0"/>
          </a:p>
          <a:p>
            <a:pPr algn="just"/>
            <a:endParaRPr lang="en-US" sz="2400" dirty="0"/>
          </a:p>
          <a:p>
            <a:pPr algn="just"/>
            <a:endParaRPr lang="en-GB" sz="2400" dirty="0"/>
          </a:p>
        </p:txBody>
      </p:sp>
      <p:pic>
        <p:nvPicPr>
          <p:cNvPr id="16" name="Picture 15">
            <a:extLst>
              <a:ext uri="{FF2B5EF4-FFF2-40B4-BE49-F238E27FC236}">
                <a16:creationId xmlns:a16="http://schemas.microsoft.com/office/drawing/2014/main" id="{FC07E03C-8011-4003-BE53-8066E870C632}"/>
              </a:ext>
            </a:extLst>
          </p:cNvPr>
          <p:cNvPicPr>
            <a:picLocks noChangeAspect="1"/>
          </p:cNvPicPr>
          <p:nvPr/>
        </p:nvPicPr>
        <p:blipFill rotWithShape="1">
          <a:blip r:embed="rId2"/>
          <a:srcRect t="31465"/>
          <a:stretch/>
        </p:blipFill>
        <p:spPr>
          <a:xfrm>
            <a:off x="8094761" y="4217888"/>
            <a:ext cx="3506414" cy="600779"/>
          </a:xfrm>
          <a:prstGeom prst="rect">
            <a:avLst/>
          </a:prstGeom>
        </p:spPr>
      </p:pic>
      <p:pic>
        <p:nvPicPr>
          <p:cNvPr id="17" name="Picture 16">
            <a:extLst>
              <a:ext uri="{FF2B5EF4-FFF2-40B4-BE49-F238E27FC236}">
                <a16:creationId xmlns:a16="http://schemas.microsoft.com/office/drawing/2014/main" id="{F64F0AEA-B468-401D-94C7-10F082CF2916}"/>
              </a:ext>
            </a:extLst>
          </p:cNvPr>
          <p:cNvPicPr>
            <a:picLocks noChangeAspect="1"/>
          </p:cNvPicPr>
          <p:nvPr/>
        </p:nvPicPr>
        <p:blipFill rotWithShape="1">
          <a:blip r:embed="rId3"/>
          <a:srcRect l="484" t="302" r="57226" b="-302"/>
          <a:stretch/>
        </p:blipFill>
        <p:spPr>
          <a:xfrm>
            <a:off x="8391251" y="1064105"/>
            <a:ext cx="2842657" cy="1809475"/>
          </a:xfrm>
          <a:prstGeom prst="rect">
            <a:avLst/>
          </a:prstGeom>
        </p:spPr>
      </p:pic>
      <p:pic>
        <p:nvPicPr>
          <p:cNvPr id="12" name="Picture 11">
            <a:extLst>
              <a:ext uri="{FF2B5EF4-FFF2-40B4-BE49-F238E27FC236}">
                <a16:creationId xmlns:a16="http://schemas.microsoft.com/office/drawing/2014/main" id="{EF7209B8-6B49-45F4-B11D-927FC20D1AD8}"/>
              </a:ext>
            </a:extLst>
          </p:cNvPr>
          <p:cNvPicPr>
            <a:picLocks noChangeAspect="1"/>
          </p:cNvPicPr>
          <p:nvPr/>
        </p:nvPicPr>
        <p:blipFill rotWithShape="1">
          <a:blip r:embed="rId3"/>
          <a:srcRect l="42188"/>
          <a:stretch/>
        </p:blipFill>
        <p:spPr>
          <a:xfrm>
            <a:off x="8680474" y="2708803"/>
            <a:ext cx="2920701" cy="1359961"/>
          </a:xfrm>
          <a:prstGeom prst="rect">
            <a:avLst/>
          </a:prstGeom>
        </p:spPr>
      </p:pic>
      <p:sp>
        <p:nvSpPr>
          <p:cNvPr id="4" name="Content Placeholder 8">
            <a:extLst>
              <a:ext uri="{FF2B5EF4-FFF2-40B4-BE49-F238E27FC236}">
                <a16:creationId xmlns:a16="http://schemas.microsoft.com/office/drawing/2014/main" id="{2542BF25-AA04-B960-9646-EAB6B088BF0B}"/>
              </a:ext>
            </a:extLst>
          </p:cNvPr>
          <p:cNvSpPr txBox="1">
            <a:spLocks/>
          </p:cNvSpPr>
          <p:nvPr/>
        </p:nvSpPr>
        <p:spPr>
          <a:xfrm>
            <a:off x="581825" y="4922222"/>
            <a:ext cx="7512936" cy="141000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lnSpc>
                <a:spcPct val="150000"/>
              </a:lnSpc>
              <a:buFont typeface="Arial" panose="020B0604020202020204" pitchFamily="34" charset="0"/>
              <a:buNone/>
            </a:pPr>
            <a:r>
              <a:rPr lang="en-AU" sz="1600" dirty="0">
                <a:solidFill>
                  <a:srgbClr val="C00000"/>
                </a:solidFill>
                <a:latin typeface="Noto Sans" panose="020B0502040504020204" pitchFamily="34" charset="0"/>
                <a:ea typeface="Noto Sans" panose="020B0502040504020204" pitchFamily="34" charset="0"/>
                <a:cs typeface="Noto Sans" panose="020B0502040504020204" pitchFamily="34" charset="0"/>
              </a:rPr>
              <a:t>As the proverb goes, </a:t>
            </a:r>
            <a:r>
              <a:rPr lang="en-AU" sz="1600" b="1" i="1" dirty="0">
                <a:solidFill>
                  <a:srgbClr val="C00000"/>
                </a:solidFill>
                <a:latin typeface="Noto Sans" panose="020B0502040504020204" pitchFamily="34" charset="0"/>
                <a:ea typeface="Noto Sans" panose="020B0502040504020204" pitchFamily="34" charset="0"/>
                <a:cs typeface="Noto Sans" panose="020B0502040504020204" pitchFamily="34" charset="0"/>
              </a:rPr>
              <a:t>“Prevention is better than cure -</a:t>
            </a:r>
            <a:r>
              <a:rPr lang="en-AU" sz="1600" i="1" dirty="0">
                <a:solidFill>
                  <a:srgbClr val="C00000"/>
                </a:solidFill>
                <a:latin typeface="Noto Sans" panose="020B0502040504020204" pitchFamily="34" charset="0"/>
                <a:ea typeface="Noto Sans" panose="020B0502040504020204" pitchFamily="34" charset="0"/>
                <a:cs typeface="Noto Sans" panose="020B0502040504020204" pitchFamily="34" charset="0"/>
              </a:rPr>
              <a:t> </a:t>
            </a:r>
            <a:r>
              <a:rPr lang="en-US" sz="1600" i="1" dirty="0">
                <a:solidFill>
                  <a:srgbClr val="C00000"/>
                </a:solidFill>
                <a:latin typeface="Noto Sans" panose="020B0502040504020204" pitchFamily="34" charset="0"/>
                <a:ea typeface="Noto Sans" panose="020B0502040504020204" pitchFamily="34" charset="0"/>
                <a:cs typeface="Noto Sans" panose="020B0502040504020204" pitchFamily="34" charset="0"/>
              </a:rPr>
              <a:t>it's easier to stop something happening in the first place than to repair the damage after it has happened</a:t>
            </a:r>
            <a:r>
              <a:rPr lang="en-AU" sz="1600" i="1" dirty="0">
                <a:solidFill>
                  <a:srgbClr val="C00000"/>
                </a:solidFill>
                <a:latin typeface="Noto Sans" panose="020B0502040504020204" pitchFamily="34" charset="0"/>
                <a:ea typeface="Noto Sans" panose="020B0502040504020204" pitchFamily="34" charset="0"/>
                <a:cs typeface="Noto Sans" panose="020B0502040504020204" pitchFamily="34" charset="0"/>
              </a:rPr>
              <a:t>”</a:t>
            </a:r>
            <a:r>
              <a:rPr lang="en-US" sz="1600" dirty="0">
                <a:solidFill>
                  <a:srgbClr val="C00000"/>
                </a:solidFill>
                <a:latin typeface="Noto Sans" panose="020B0502040504020204" pitchFamily="34" charset="0"/>
                <a:ea typeface="Noto Sans" panose="020B0502040504020204" pitchFamily="34" charset="0"/>
                <a:cs typeface="Noto Sans" panose="020B0502040504020204" pitchFamily="34" charset="0"/>
              </a:rPr>
              <a:t>.</a:t>
            </a:r>
            <a:endParaRPr lang="en-AU" sz="1600" i="1" dirty="0">
              <a:solidFill>
                <a:srgbClr val="C00000"/>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405155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6C9099-A916-5D84-48C5-9669D61A36A4}"/>
              </a:ext>
            </a:extLst>
          </p:cNvPr>
          <p:cNvSpPr>
            <a:spLocks noGrp="1"/>
          </p:cNvSpPr>
          <p:nvPr>
            <p:ph type="sldNum" sz="quarter" idx="12"/>
          </p:nvPr>
        </p:nvSpPr>
        <p:spPr/>
        <p:txBody>
          <a:bodyPr/>
          <a:lstStyle/>
          <a:p>
            <a:fld id="{ED1E1B58-03F3-4488-81BA-79C136182A5A}" type="slidenum">
              <a:rPr lang="en-US" smtClean="0"/>
              <a:pPr/>
              <a:t>5</a:t>
            </a:fld>
            <a:endParaRPr lang="en-US"/>
          </a:p>
        </p:txBody>
      </p:sp>
      <p:sp>
        <p:nvSpPr>
          <p:cNvPr id="2" name="Content Placeholder 8">
            <a:extLst>
              <a:ext uri="{FF2B5EF4-FFF2-40B4-BE49-F238E27FC236}">
                <a16:creationId xmlns:a16="http://schemas.microsoft.com/office/drawing/2014/main" id="{03577FF1-F97E-9A3A-10B0-B14710AA253F}"/>
              </a:ext>
            </a:extLst>
          </p:cNvPr>
          <p:cNvSpPr txBox="1">
            <a:spLocks/>
          </p:cNvSpPr>
          <p:nvPr/>
        </p:nvSpPr>
        <p:spPr>
          <a:xfrm>
            <a:off x="546847" y="1329120"/>
            <a:ext cx="10130118" cy="1958583"/>
          </a:xfrm>
          <a:prstGeom prst="rect">
            <a:avLst/>
          </a:prstGeom>
        </p:spPr>
        <p:txBody>
          <a:bodyPr>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002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latin typeface="Noto Sans" panose="020B0502040504020204" pitchFamily="34" charset="0"/>
              <a:ea typeface="Noto Sans" panose="020B0502040504020204" pitchFamily="34" charset="0"/>
              <a:cs typeface="Noto Sans" panose="020B0502040504020204" pitchFamily="34" charset="0"/>
            </a:endParaRPr>
          </a:p>
        </p:txBody>
      </p:sp>
      <p:sp>
        <p:nvSpPr>
          <p:cNvPr id="10" name="Title 4">
            <a:extLst>
              <a:ext uri="{FF2B5EF4-FFF2-40B4-BE49-F238E27FC236}">
                <a16:creationId xmlns:a16="http://schemas.microsoft.com/office/drawing/2014/main" id="{1B347FCA-AAFE-4E7B-A9A7-216AE9F55650}"/>
              </a:ext>
            </a:extLst>
          </p:cNvPr>
          <p:cNvSpPr txBox="1">
            <a:spLocks/>
          </p:cNvSpPr>
          <p:nvPr/>
        </p:nvSpPr>
        <p:spPr>
          <a:xfrm>
            <a:off x="750769" y="1085002"/>
            <a:ext cx="5831321" cy="4397075"/>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500" b="1" kern="1200">
                <a:solidFill>
                  <a:srgbClr val="D81F28"/>
                </a:solidFill>
                <a:latin typeface="Noto Sans" panose="020B0502040504020204" pitchFamily="34" charset="0"/>
                <a:ea typeface="Noto Sans" panose="020B0502040504020204" pitchFamily="34" charset="0"/>
                <a:cs typeface="Noto Sans" panose="020B0502040504020204" pitchFamily="34" charset="0"/>
              </a:defRPr>
            </a:lvl1pPr>
          </a:lstStyle>
          <a:p>
            <a:pPr algn="just"/>
            <a:r>
              <a:rPr lang="en-US" sz="1600" b="0" dirty="0">
                <a:solidFill>
                  <a:schemeClr val="tx1"/>
                </a:solidFill>
              </a:rPr>
              <a:t>Fire compartmentation divides a building into smaller subsections using fire-resistant construction materials. Its goal is to slow down and contain the spread of fire and smoke. Fire compartmentation is a form of passive fire protection, meaning the function works without the need for people and machines, unlike fire alarms or a fire extinguisher (active systems).</a:t>
            </a:r>
          </a:p>
          <a:p>
            <a:pPr algn="just"/>
            <a:endParaRPr lang="en-US" sz="1600" b="0" dirty="0">
              <a:solidFill>
                <a:schemeClr val="tx1"/>
              </a:solidFill>
            </a:endParaRPr>
          </a:p>
          <a:p>
            <a:pPr algn="just"/>
            <a:r>
              <a:rPr lang="en-US" sz="1600" b="0" dirty="0">
                <a:solidFill>
                  <a:schemeClr val="tx1"/>
                </a:solidFill>
              </a:rPr>
              <a:t>Examples of passive systems include </a:t>
            </a:r>
            <a:r>
              <a:rPr lang="en-US" sz="1600" b="0" u="sng" dirty="0">
                <a:solidFill>
                  <a:schemeClr val="tx1"/>
                </a:solidFill>
              </a:rPr>
              <a:t>floor-ceilings</a:t>
            </a:r>
            <a:r>
              <a:rPr lang="en-US" sz="1600" b="0" dirty="0">
                <a:solidFill>
                  <a:schemeClr val="tx1"/>
                </a:solidFill>
              </a:rPr>
              <a:t> and </a:t>
            </a:r>
            <a:r>
              <a:rPr lang="en-US" sz="1600" b="0" u="sng" dirty="0">
                <a:solidFill>
                  <a:schemeClr val="tx1"/>
                </a:solidFill>
              </a:rPr>
              <a:t>roofs</a:t>
            </a:r>
            <a:r>
              <a:rPr lang="en-US" sz="1600" b="0" dirty="0">
                <a:solidFill>
                  <a:schemeClr val="tx1"/>
                </a:solidFill>
              </a:rPr>
              <a:t>, </a:t>
            </a:r>
            <a:r>
              <a:rPr lang="en-US" sz="1600" b="0" u="sng" dirty="0">
                <a:solidFill>
                  <a:schemeClr val="tx1"/>
                </a:solidFill>
              </a:rPr>
              <a:t>fire doors</a:t>
            </a:r>
            <a:r>
              <a:rPr lang="en-US" sz="1600" b="0" dirty="0">
                <a:solidFill>
                  <a:schemeClr val="tx1"/>
                </a:solidFill>
              </a:rPr>
              <a:t>, </a:t>
            </a:r>
            <a:r>
              <a:rPr lang="en-US" sz="1600" b="0" u="sng" dirty="0">
                <a:solidFill>
                  <a:schemeClr val="tx1"/>
                </a:solidFill>
              </a:rPr>
              <a:t>windows</a:t>
            </a:r>
            <a:r>
              <a:rPr lang="en-US" sz="1600" b="0" dirty="0">
                <a:solidFill>
                  <a:schemeClr val="tx1"/>
                </a:solidFill>
              </a:rPr>
              <a:t>, and </a:t>
            </a:r>
            <a:r>
              <a:rPr lang="en-US" sz="1600" b="0" u="sng" dirty="0">
                <a:solidFill>
                  <a:schemeClr val="tx1"/>
                </a:solidFill>
              </a:rPr>
              <a:t>wall assemblies</a:t>
            </a:r>
            <a:r>
              <a:rPr lang="en-US" sz="1600" b="0" dirty="0">
                <a:solidFill>
                  <a:schemeClr val="tx1"/>
                </a:solidFill>
              </a:rPr>
              <a:t>, </a:t>
            </a:r>
            <a:r>
              <a:rPr lang="en-US" sz="1600" b="0" u="sng" dirty="0">
                <a:solidFill>
                  <a:schemeClr val="tx1"/>
                </a:solidFill>
              </a:rPr>
              <a:t>fire-resistant coatings</a:t>
            </a:r>
            <a:r>
              <a:rPr lang="en-US" sz="1600" b="0" dirty="0">
                <a:solidFill>
                  <a:schemeClr val="tx1"/>
                </a:solidFill>
              </a:rPr>
              <a:t>, and other fire and smoke control assemblies.</a:t>
            </a:r>
            <a:endParaRPr lang="en-GB" sz="1600" b="0" dirty="0">
              <a:solidFill>
                <a:schemeClr val="tx1"/>
              </a:solidFill>
            </a:endParaRPr>
          </a:p>
        </p:txBody>
      </p:sp>
      <p:pic>
        <p:nvPicPr>
          <p:cNvPr id="6" name="Picture 5">
            <a:extLst>
              <a:ext uri="{FF2B5EF4-FFF2-40B4-BE49-F238E27FC236}">
                <a16:creationId xmlns:a16="http://schemas.microsoft.com/office/drawing/2014/main" id="{88336E2B-123E-4AEA-9E9A-C3D7E39666AC}"/>
              </a:ext>
            </a:extLst>
          </p:cNvPr>
          <p:cNvPicPr>
            <a:picLocks noChangeAspect="1"/>
          </p:cNvPicPr>
          <p:nvPr/>
        </p:nvPicPr>
        <p:blipFill>
          <a:blip r:embed="rId3"/>
          <a:stretch>
            <a:fillRect/>
          </a:stretch>
        </p:blipFill>
        <p:spPr>
          <a:xfrm>
            <a:off x="6488156" y="1202447"/>
            <a:ext cx="5703844" cy="3910729"/>
          </a:xfrm>
          <a:prstGeom prst="rect">
            <a:avLst/>
          </a:prstGeom>
        </p:spPr>
      </p:pic>
      <p:sp>
        <p:nvSpPr>
          <p:cNvPr id="9" name="TextBox 8">
            <a:extLst>
              <a:ext uri="{FF2B5EF4-FFF2-40B4-BE49-F238E27FC236}">
                <a16:creationId xmlns:a16="http://schemas.microsoft.com/office/drawing/2014/main" id="{E0C6287E-D551-47A6-BEFA-8F9B83CBB6CD}"/>
              </a:ext>
            </a:extLst>
          </p:cNvPr>
          <p:cNvSpPr txBox="1"/>
          <p:nvPr/>
        </p:nvSpPr>
        <p:spPr>
          <a:xfrm>
            <a:off x="8645754" y="5382050"/>
            <a:ext cx="3168313" cy="200055"/>
          </a:xfrm>
          <a:prstGeom prst="rect">
            <a:avLst/>
          </a:prstGeom>
          <a:noFill/>
        </p:spPr>
        <p:txBody>
          <a:bodyPr wrap="square">
            <a:spAutoFit/>
          </a:bodyPr>
          <a:lstStyle/>
          <a:p>
            <a:pPr algn="r"/>
            <a:r>
              <a:rPr lang="en-US" sz="700" dirty="0"/>
              <a:t>Image from: www.safetyfirst.co.nz</a:t>
            </a:r>
          </a:p>
        </p:txBody>
      </p:sp>
      <p:sp>
        <p:nvSpPr>
          <p:cNvPr id="4" name="Title 2">
            <a:extLst>
              <a:ext uri="{FF2B5EF4-FFF2-40B4-BE49-F238E27FC236}">
                <a16:creationId xmlns:a16="http://schemas.microsoft.com/office/drawing/2014/main" id="{DA532330-1622-E375-6A9A-218C96D2C4BF}"/>
              </a:ext>
            </a:extLst>
          </p:cNvPr>
          <p:cNvSpPr>
            <a:spLocks noGrp="1"/>
          </p:cNvSpPr>
          <p:nvPr>
            <p:ph type="title"/>
          </p:nvPr>
        </p:nvSpPr>
        <p:spPr>
          <a:xfrm>
            <a:off x="607120" y="197160"/>
            <a:ext cx="9622790" cy="1082040"/>
          </a:xfrm>
        </p:spPr>
        <p:txBody>
          <a:bodyPr/>
          <a:lstStyle/>
          <a:p>
            <a:r>
              <a:rPr lang="en-GB" dirty="0"/>
              <a:t>2. Fire Compartmentation &amp; Why It's Important?</a:t>
            </a:r>
            <a:endParaRPr lang="en-US" dirty="0"/>
          </a:p>
        </p:txBody>
      </p:sp>
    </p:spTree>
    <p:extLst>
      <p:ext uri="{BB962C8B-B14F-4D97-AF65-F5344CB8AC3E}">
        <p14:creationId xmlns:p14="http://schemas.microsoft.com/office/powerpoint/2010/main" val="226524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708AE7-0BBF-D077-5984-0C880B588022}"/>
              </a:ext>
            </a:extLst>
          </p:cNvPr>
          <p:cNvSpPr>
            <a:spLocks noGrp="1"/>
          </p:cNvSpPr>
          <p:nvPr>
            <p:ph type="sldNum" sz="quarter" idx="12"/>
          </p:nvPr>
        </p:nvSpPr>
        <p:spPr/>
        <p:txBody>
          <a:bodyPr/>
          <a:lstStyle/>
          <a:p>
            <a:fld id="{ED1E1B58-03F3-4488-81BA-79C136182A5A}" type="slidenum">
              <a:rPr lang="en-US" smtClean="0"/>
              <a:pPr/>
              <a:t>6</a:t>
            </a:fld>
            <a:endParaRPr lang="en-US" dirty="0"/>
          </a:p>
        </p:txBody>
      </p:sp>
      <p:sp>
        <p:nvSpPr>
          <p:cNvPr id="3" name="Title 2">
            <a:extLst>
              <a:ext uri="{FF2B5EF4-FFF2-40B4-BE49-F238E27FC236}">
                <a16:creationId xmlns:a16="http://schemas.microsoft.com/office/drawing/2014/main" id="{857C90D8-AADA-7C1C-918D-9B1FAC10623B}"/>
              </a:ext>
            </a:extLst>
          </p:cNvPr>
          <p:cNvSpPr>
            <a:spLocks noGrp="1"/>
          </p:cNvSpPr>
          <p:nvPr>
            <p:ph type="title"/>
          </p:nvPr>
        </p:nvSpPr>
        <p:spPr>
          <a:xfrm>
            <a:off x="488772" y="200572"/>
            <a:ext cx="9622790" cy="1082040"/>
          </a:xfrm>
        </p:spPr>
        <p:txBody>
          <a:bodyPr/>
          <a:lstStyle/>
          <a:p>
            <a:r>
              <a:rPr lang="en-US" dirty="0"/>
              <a:t>3. Various Firestopping Systems &amp; Its Benefits</a:t>
            </a:r>
          </a:p>
        </p:txBody>
      </p:sp>
      <p:sp>
        <p:nvSpPr>
          <p:cNvPr id="4" name="Text Placeholder 3">
            <a:extLst>
              <a:ext uri="{FF2B5EF4-FFF2-40B4-BE49-F238E27FC236}">
                <a16:creationId xmlns:a16="http://schemas.microsoft.com/office/drawing/2014/main" id="{A30B26E9-AE80-4AF0-1E86-92645E8B6E1F}"/>
              </a:ext>
            </a:extLst>
          </p:cNvPr>
          <p:cNvSpPr>
            <a:spLocks noGrp="1"/>
          </p:cNvSpPr>
          <p:nvPr>
            <p:ph type="body" sz="quarter" idx="13"/>
          </p:nvPr>
        </p:nvSpPr>
        <p:spPr>
          <a:xfrm>
            <a:off x="488772" y="825829"/>
            <a:ext cx="5956656" cy="3124561"/>
          </a:xfrm>
        </p:spPr>
        <p:txBody>
          <a:bodyPr>
            <a:normAutofit lnSpcReduction="10000"/>
          </a:bodyPr>
          <a:lstStyle/>
          <a:p>
            <a:endParaRPr lang="en-US" sz="1600" dirty="0">
              <a:solidFill>
                <a:srgbClr val="4C4E51"/>
              </a:solidFill>
              <a:latin typeface="Noto Sans"/>
              <a:ea typeface="Noto Sans"/>
              <a:cs typeface="Noto Sans"/>
            </a:endParaRPr>
          </a:p>
          <a:p>
            <a:pPr marL="285750" indent="-285750" algn="just">
              <a:lnSpc>
                <a:spcPct val="150000"/>
              </a:lnSpc>
              <a:buBlip>
                <a:blip r:embed="rId2">
                  <a:extLst>
                    <a:ext uri="{837473B0-CC2E-450A-ABE3-18F120FF3D39}">
                      <a1611:picAttrSrcUrl xmlns:a1611="http://schemas.microsoft.com/office/drawing/2016/11/main" r:id="rId3"/>
                    </a:ext>
                  </a:extLst>
                </a:blip>
              </a:buBlip>
            </a:pPr>
            <a:r>
              <a:rPr lang="en-US" sz="1600" dirty="0">
                <a:solidFill>
                  <a:srgbClr val="4C4E51"/>
                </a:solidFill>
                <a:latin typeface="Noto Sans"/>
                <a:ea typeface="Noto Sans"/>
                <a:cs typeface="Noto Sans"/>
              </a:rPr>
              <a:t>Every hole and penetration created reduces fire rating in a fire-barrier wall or floor constructions, fire resisting ability shall be maintained  by fire-stopping</a:t>
            </a:r>
          </a:p>
          <a:p>
            <a:pPr marL="285750" indent="-285750" algn="just">
              <a:lnSpc>
                <a:spcPct val="150000"/>
              </a:lnSpc>
              <a:buBlip>
                <a:blip r:embed="rId2">
                  <a:extLst>
                    <a:ext uri="{837473B0-CC2E-450A-ABE3-18F120FF3D39}">
                      <a1611:picAttrSrcUrl xmlns:a1611="http://schemas.microsoft.com/office/drawing/2016/11/main" r:id="rId3"/>
                    </a:ext>
                  </a:extLst>
                </a:blip>
              </a:buBlip>
            </a:pPr>
            <a:r>
              <a:rPr lang="en-US" sz="1600" dirty="0">
                <a:solidFill>
                  <a:srgbClr val="4C4E51"/>
                </a:solidFill>
                <a:latin typeface="Noto Sans"/>
                <a:ea typeface="Noto Sans"/>
                <a:cs typeface="Noto Sans"/>
              </a:rPr>
              <a:t>Every open construction joint is a threat to fire safety, this shall also be treated with fire-resistive joints (linear joint gap seal)</a:t>
            </a:r>
          </a:p>
          <a:p>
            <a:pPr marL="285750" indent="-285750" algn="just">
              <a:lnSpc>
                <a:spcPct val="150000"/>
              </a:lnSpc>
              <a:buBlip>
                <a:blip r:embed="rId2">
                  <a:extLst>
                    <a:ext uri="{837473B0-CC2E-450A-ABE3-18F120FF3D39}">
                      <a1611:picAttrSrcUrl xmlns:a1611="http://schemas.microsoft.com/office/drawing/2016/11/main" r:id="rId3"/>
                    </a:ext>
                  </a:extLst>
                </a:blip>
              </a:buBlip>
            </a:pPr>
            <a:r>
              <a:rPr lang="en-US" sz="1600" dirty="0">
                <a:solidFill>
                  <a:srgbClr val="4C4E51"/>
                </a:solidFill>
                <a:latin typeface="Noto Sans"/>
                <a:ea typeface="Noto Sans"/>
                <a:cs typeface="Noto Sans"/>
              </a:rPr>
              <a:t>Proper firestop systems selection = effectiveness</a:t>
            </a:r>
          </a:p>
        </p:txBody>
      </p:sp>
      <p:pic>
        <p:nvPicPr>
          <p:cNvPr id="5" name="Picture 4">
            <a:extLst>
              <a:ext uri="{FF2B5EF4-FFF2-40B4-BE49-F238E27FC236}">
                <a16:creationId xmlns:a16="http://schemas.microsoft.com/office/drawing/2014/main" id="{F2A0D8EE-03B5-9AE2-1E24-68A600A36003}"/>
              </a:ext>
            </a:extLst>
          </p:cNvPr>
          <p:cNvPicPr>
            <a:picLocks noChangeAspect="1"/>
          </p:cNvPicPr>
          <p:nvPr/>
        </p:nvPicPr>
        <p:blipFill>
          <a:blip r:embed="rId4"/>
          <a:stretch>
            <a:fillRect/>
          </a:stretch>
        </p:blipFill>
        <p:spPr>
          <a:xfrm>
            <a:off x="6804210" y="898051"/>
            <a:ext cx="4839149" cy="5078969"/>
          </a:xfrm>
          <a:prstGeom prst="rect">
            <a:avLst/>
          </a:prstGeom>
          <a:noFill/>
          <a:ln>
            <a:solidFill>
              <a:srgbClr val="C00000"/>
            </a:solidFill>
          </a:ln>
        </p:spPr>
      </p:pic>
      <p:sp>
        <p:nvSpPr>
          <p:cNvPr id="6" name="Rectangle 5">
            <a:extLst>
              <a:ext uri="{FF2B5EF4-FFF2-40B4-BE49-F238E27FC236}">
                <a16:creationId xmlns:a16="http://schemas.microsoft.com/office/drawing/2014/main" id="{276ECA94-7B5E-0D2E-1E50-4C7DA36F123C}"/>
              </a:ext>
            </a:extLst>
          </p:cNvPr>
          <p:cNvSpPr/>
          <p:nvPr/>
        </p:nvSpPr>
        <p:spPr>
          <a:xfrm>
            <a:off x="7433355" y="6036594"/>
            <a:ext cx="2369583" cy="200055"/>
          </a:xfrm>
          <a:prstGeom prst="rect">
            <a:avLst/>
          </a:prstGeom>
        </p:spPr>
        <p:txBody>
          <a:bodyPr wrap="square">
            <a:spAutoFit/>
          </a:bodyPr>
          <a:lstStyle/>
          <a:p>
            <a:pPr algn="ctr"/>
            <a:r>
              <a:rPr lang="en-US" sz="700" i="1" dirty="0">
                <a:solidFill>
                  <a:srgbClr val="4C4E51"/>
                </a:solidFill>
                <a:latin typeface="Noto Sans" panose="020B0502040504020204" pitchFamily="34" charset="0"/>
                <a:ea typeface="Noto Sans" panose="020B0502040504020204" pitchFamily="34" charset="0"/>
                <a:cs typeface="Noto Sans" panose="020B0502040504020204" pitchFamily="34" charset="0"/>
              </a:rPr>
              <a:t>(Excerpt from the UAE FLSCP 2018)</a:t>
            </a:r>
          </a:p>
        </p:txBody>
      </p:sp>
      <p:pic>
        <p:nvPicPr>
          <p:cNvPr id="7" name="Picture 2" descr="HVAC Mechanical Duct &amp; Pipe Wall Penetrations copy">
            <a:extLst>
              <a:ext uri="{FF2B5EF4-FFF2-40B4-BE49-F238E27FC236}">
                <a16:creationId xmlns:a16="http://schemas.microsoft.com/office/drawing/2014/main" id="{0BA8F922-8F48-C14A-03D7-36853BFCBE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67" y="3883845"/>
            <a:ext cx="2813097" cy="2113842"/>
          </a:xfrm>
          <a:prstGeom prst="rect">
            <a:avLst/>
          </a:prstGeom>
          <a:noFill/>
          <a:ln>
            <a:solidFill>
              <a:srgbClr val="C00000"/>
            </a:solidFill>
          </a:ln>
        </p:spPr>
      </p:pic>
      <p:sp>
        <p:nvSpPr>
          <p:cNvPr id="8" name="Rectangle 7">
            <a:extLst>
              <a:ext uri="{FF2B5EF4-FFF2-40B4-BE49-F238E27FC236}">
                <a16:creationId xmlns:a16="http://schemas.microsoft.com/office/drawing/2014/main" id="{5BE4FC52-C12C-780E-8C4B-A7C17007C8D4}"/>
              </a:ext>
            </a:extLst>
          </p:cNvPr>
          <p:cNvSpPr/>
          <p:nvPr/>
        </p:nvSpPr>
        <p:spPr>
          <a:xfrm>
            <a:off x="628065" y="5996851"/>
            <a:ext cx="3356412" cy="200055"/>
          </a:xfrm>
          <a:prstGeom prst="rect">
            <a:avLst/>
          </a:prstGeom>
        </p:spPr>
        <p:txBody>
          <a:bodyPr wrap="square">
            <a:spAutoFit/>
          </a:bodyPr>
          <a:lstStyle/>
          <a:p>
            <a:pPr algn="ctr"/>
            <a:r>
              <a:rPr lang="en-US" sz="700" i="1" dirty="0">
                <a:solidFill>
                  <a:srgbClr val="4C4E51"/>
                </a:solidFill>
                <a:latin typeface="Noto Sans" panose="020B0502040504020204" pitchFamily="34" charset="0"/>
                <a:ea typeface="Noto Sans" panose="020B0502040504020204" pitchFamily="34" charset="0"/>
                <a:cs typeface="Noto Sans" panose="020B0502040504020204" pitchFamily="34" charset="0"/>
              </a:rPr>
              <a:t>(Excerpt from WEST COAST Firestopping – For Illustration Only)</a:t>
            </a:r>
          </a:p>
        </p:txBody>
      </p:sp>
      <p:pic>
        <p:nvPicPr>
          <p:cNvPr id="9" name="Picture 8">
            <a:extLst>
              <a:ext uri="{FF2B5EF4-FFF2-40B4-BE49-F238E27FC236}">
                <a16:creationId xmlns:a16="http://schemas.microsoft.com/office/drawing/2014/main" id="{F0200848-8FF3-983E-5429-2D1EF6287B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5328" y="3953157"/>
            <a:ext cx="2384108" cy="2041040"/>
          </a:xfrm>
          <a:prstGeom prst="rect">
            <a:avLst/>
          </a:prstGeom>
          <a:noFill/>
          <a:ln>
            <a:solidFill>
              <a:srgbClr val="C00000"/>
            </a:solidFill>
          </a:ln>
        </p:spPr>
      </p:pic>
      <p:sp>
        <p:nvSpPr>
          <p:cNvPr id="10" name="Rectangle 9">
            <a:extLst>
              <a:ext uri="{FF2B5EF4-FFF2-40B4-BE49-F238E27FC236}">
                <a16:creationId xmlns:a16="http://schemas.microsoft.com/office/drawing/2014/main" id="{243C4827-3F39-A1CA-49A1-A39CF2BF1844}"/>
              </a:ext>
            </a:extLst>
          </p:cNvPr>
          <p:cNvSpPr/>
          <p:nvPr/>
        </p:nvSpPr>
        <p:spPr>
          <a:xfrm>
            <a:off x="3447799" y="5984791"/>
            <a:ext cx="3356412" cy="200055"/>
          </a:xfrm>
          <a:prstGeom prst="rect">
            <a:avLst/>
          </a:prstGeom>
        </p:spPr>
        <p:txBody>
          <a:bodyPr wrap="square">
            <a:spAutoFit/>
          </a:bodyPr>
          <a:lstStyle/>
          <a:p>
            <a:pPr algn="ctr"/>
            <a:r>
              <a:rPr lang="en-US" sz="700" i="1" dirty="0">
                <a:solidFill>
                  <a:srgbClr val="4C4E51"/>
                </a:solidFill>
                <a:latin typeface="Noto Sans" panose="020B0502040504020204" pitchFamily="34" charset="0"/>
                <a:ea typeface="Noto Sans" panose="020B0502040504020204" pitchFamily="34" charset="0"/>
                <a:cs typeface="Noto Sans" panose="020B0502040504020204" pitchFamily="34" charset="0"/>
              </a:rPr>
              <a:t>(Excerpt from HILTI – For Illustration Only)</a:t>
            </a:r>
          </a:p>
        </p:txBody>
      </p:sp>
    </p:spTree>
    <p:extLst>
      <p:ext uri="{BB962C8B-B14F-4D97-AF65-F5344CB8AC3E}">
        <p14:creationId xmlns:p14="http://schemas.microsoft.com/office/powerpoint/2010/main" val="91957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9C8796-C7FC-156B-E2BA-34FE821823E8}"/>
              </a:ext>
            </a:extLst>
          </p:cNvPr>
          <p:cNvSpPr>
            <a:spLocks noGrp="1"/>
          </p:cNvSpPr>
          <p:nvPr>
            <p:ph type="sldNum" sz="quarter" idx="12"/>
          </p:nvPr>
        </p:nvSpPr>
        <p:spPr/>
        <p:txBody>
          <a:bodyPr/>
          <a:lstStyle/>
          <a:p>
            <a:fld id="{ED1E1B58-03F3-4488-81BA-79C136182A5A}" type="slidenum">
              <a:rPr lang="en-US" smtClean="0"/>
              <a:pPr/>
              <a:t>7</a:t>
            </a:fld>
            <a:endParaRPr lang="en-US"/>
          </a:p>
        </p:txBody>
      </p:sp>
      <p:sp>
        <p:nvSpPr>
          <p:cNvPr id="3" name="Title 2">
            <a:extLst>
              <a:ext uri="{FF2B5EF4-FFF2-40B4-BE49-F238E27FC236}">
                <a16:creationId xmlns:a16="http://schemas.microsoft.com/office/drawing/2014/main" id="{6B128502-6024-DD23-1D26-19D21B0EEB38}"/>
              </a:ext>
            </a:extLst>
          </p:cNvPr>
          <p:cNvSpPr>
            <a:spLocks noGrp="1"/>
          </p:cNvSpPr>
          <p:nvPr>
            <p:ph type="title"/>
          </p:nvPr>
        </p:nvSpPr>
        <p:spPr>
          <a:xfrm>
            <a:off x="493066" y="0"/>
            <a:ext cx="10515600" cy="1082040"/>
          </a:xfrm>
        </p:spPr>
        <p:txBody>
          <a:bodyPr/>
          <a:lstStyle/>
          <a:p>
            <a:r>
              <a:rPr lang="en-US" dirty="0"/>
              <a:t>4. Firestopping Threads To Fire Safety</a:t>
            </a:r>
          </a:p>
        </p:txBody>
      </p:sp>
      <p:sp>
        <p:nvSpPr>
          <p:cNvPr id="4" name="Text Placeholder 3">
            <a:extLst>
              <a:ext uri="{FF2B5EF4-FFF2-40B4-BE49-F238E27FC236}">
                <a16:creationId xmlns:a16="http://schemas.microsoft.com/office/drawing/2014/main" id="{763A9E15-FA45-D594-1466-16B2FF388DA9}"/>
              </a:ext>
            </a:extLst>
          </p:cNvPr>
          <p:cNvSpPr>
            <a:spLocks noGrp="1"/>
          </p:cNvSpPr>
          <p:nvPr>
            <p:ph type="body" sz="quarter" idx="13"/>
          </p:nvPr>
        </p:nvSpPr>
        <p:spPr>
          <a:xfrm>
            <a:off x="683659" y="945831"/>
            <a:ext cx="7265134" cy="5593081"/>
          </a:xfrm>
        </p:spPr>
        <p:txBody>
          <a:bodyPr>
            <a:normAutofit/>
          </a:bodyPr>
          <a:lstStyle/>
          <a:p>
            <a:pPr marL="285750" indent="-285750" algn="just">
              <a:lnSpc>
                <a:spcPct val="100000"/>
              </a:lnSpc>
              <a:buBlip>
                <a:blip r:embed="rId2">
                  <a:extLst>
                    <a:ext uri="{837473B0-CC2E-450A-ABE3-18F120FF3D39}">
                      <a1611:picAttrSrcUrl xmlns:a1611="http://schemas.microsoft.com/office/drawing/2016/11/main" r:id="rId3"/>
                    </a:ext>
                  </a:extLst>
                </a:blip>
              </a:buBlip>
            </a:pPr>
            <a:r>
              <a:rPr lang="en-US" sz="1600" dirty="0">
                <a:solidFill>
                  <a:srgbClr val="4C4E51"/>
                </a:solidFill>
                <a:latin typeface="Noto Sans"/>
                <a:ea typeface="Noto Sans"/>
                <a:cs typeface="Noto Sans"/>
              </a:rPr>
              <a:t>Most crucial thing for firestopping is the way it is installed in site. </a:t>
            </a:r>
            <a:r>
              <a:rPr lang="en-US" dirty="0">
                <a:solidFill>
                  <a:srgbClr val="4C4E51"/>
                </a:solidFill>
                <a:latin typeface="Noto Sans"/>
                <a:ea typeface="Noto Sans"/>
                <a:cs typeface="Noto Sans"/>
              </a:rPr>
              <a:t>A</a:t>
            </a:r>
            <a:r>
              <a:rPr lang="en-US" sz="1600" dirty="0">
                <a:solidFill>
                  <a:srgbClr val="4C4E51"/>
                </a:solidFill>
                <a:latin typeface="Noto Sans"/>
                <a:ea typeface="Noto Sans"/>
                <a:cs typeface="Noto Sans"/>
              </a:rPr>
              <a:t>s tested or as per the procedure outlined by the manufacturer and this job to be done by approved installer (who are certified for this product)</a:t>
            </a:r>
          </a:p>
          <a:p>
            <a:pPr algn="just">
              <a:lnSpc>
                <a:spcPct val="100000"/>
              </a:lnSpc>
            </a:pPr>
            <a:r>
              <a:rPr lang="en-US" sz="1500" dirty="0">
                <a:solidFill>
                  <a:srgbClr val="4C4E51"/>
                </a:solidFill>
                <a:latin typeface="Noto Sans"/>
                <a:ea typeface="Noto Sans"/>
                <a:cs typeface="Noto Sans"/>
              </a:rPr>
              <a:t>Proper firestop systems selection + </a:t>
            </a:r>
            <a:r>
              <a:rPr lang="en-US" sz="1500" b="1" u="sng" dirty="0">
                <a:solidFill>
                  <a:srgbClr val="D81F28"/>
                </a:solidFill>
                <a:latin typeface="Noto Sans" panose="020B0502040504020204" pitchFamily="34" charset="0"/>
                <a:ea typeface="Noto Sans" panose="020B0502040504020204" pitchFamily="34" charset="0"/>
                <a:cs typeface="Noto Sans" panose="020B0502040504020204" pitchFamily="34" charset="0"/>
              </a:rPr>
              <a:t>Proper Installation </a:t>
            </a:r>
            <a:r>
              <a:rPr lang="en-US" sz="1500" dirty="0">
                <a:solidFill>
                  <a:srgbClr val="4C4E51"/>
                </a:solidFill>
                <a:latin typeface="Noto Sans"/>
                <a:ea typeface="Noto Sans"/>
                <a:cs typeface="Noto Sans"/>
              </a:rPr>
              <a:t>= effectiveness</a:t>
            </a:r>
          </a:p>
          <a:p>
            <a:pPr marL="285750" indent="-285750" algn="just">
              <a:lnSpc>
                <a:spcPct val="100000"/>
              </a:lnSpc>
              <a:buBlip>
                <a:blip r:embed="rId2">
                  <a:extLst>
                    <a:ext uri="{837473B0-CC2E-450A-ABE3-18F120FF3D39}">
                      <a1611:picAttrSrcUrl xmlns:a1611="http://schemas.microsoft.com/office/drawing/2016/11/main" r:id="rId3"/>
                    </a:ext>
                  </a:extLst>
                </a:blip>
              </a:buBlip>
            </a:pPr>
            <a:r>
              <a:rPr lang="en-US" dirty="0">
                <a:solidFill>
                  <a:srgbClr val="4C4E51"/>
                </a:solidFill>
                <a:latin typeface="Noto Sans"/>
                <a:ea typeface="Noto Sans"/>
                <a:cs typeface="Noto Sans"/>
              </a:rPr>
              <a:t>A firestop systems consists of various components e.g. sealant, pipe wraps, foam blocks etc. It is also important that all the material are installed as it was tested or as outlined in the certificate.</a:t>
            </a:r>
          </a:p>
          <a:p>
            <a:pPr marL="285750" indent="-285750" algn="just">
              <a:lnSpc>
                <a:spcPct val="100000"/>
              </a:lnSpc>
              <a:buBlip>
                <a:blip r:embed="rId2">
                  <a:extLst>
                    <a:ext uri="{837473B0-CC2E-450A-ABE3-18F120FF3D39}">
                      <a1611:picAttrSrcUrl xmlns:a1611="http://schemas.microsoft.com/office/drawing/2016/11/main" r:id="rId3"/>
                    </a:ext>
                  </a:extLst>
                </a:blip>
              </a:buBlip>
            </a:pPr>
            <a:r>
              <a:rPr lang="en-US" dirty="0">
                <a:solidFill>
                  <a:srgbClr val="4C4E51"/>
                </a:solidFill>
                <a:latin typeface="Noto Sans"/>
                <a:ea typeface="Noto Sans"/>
                <a:cs typeface="Noto Sans"/>
              </a:rPr>
              <a:t>There should not be even one component be removed and alternative (similar) materials should not be used in a system which are not certified.</a:t>
            </a:r>
          </a:p>
          <a:p>
            <a:pPr marL="285750" indent="-285750" algn="just">
              <a:lnSpc>
                <a:spcPct val="100000"/>
              </a:lnSpc>
              <a:buBlip>
                <a:blip r:embed="rId2">
                  <a:extLst>
                    <a:ext uri="{837473B0-CC2E-450A-ABE3-18F120FF3D39}">
                      <a1611:picAttrSrcUrl xmlns:a1611="http://schemas.microsoft.com/office/drawing/2016/11/main" r:id="rId3"/>
                    </a:ext>
                  </a:extLst>
                </a:blip>
              </a:buBlip>
            </a:pPr>
            <a:r>
              <a:rPr lang="en-US" b="1" dirty="0">
                <a:solidFill>
                  <a:srgbClr val="4C4E51"/>
                </a:solidFill>
                <a:latin typeface="Noto Sans"/>
                <a:ea typeface="Noto Sans"/>
                <a:cs typeface="Noto Sans"/>
              </a:rPr>
              <a:t>Firestopping products are installed as systems</a:t>
            </a:r>
            <a:r>
              <a:rPr lang="en-US" dirty="0">
                <a:solidFill>
                  <a:srgbClr val="4C4E51"/>
                </a:solidFill>
                <a:latin typeface="Noto Sans"/>
                <a:ea typeface="Noto Sans"/>
                <a:cs typeface="Noto Sans"/>
              </a:rPr>
              <a:t>. Only a system carries a rating, not an individual product.</a:t>
            </a:r>
          </a:p>
          <a:p>
            <a:pPr marL="285750" indent="-285750" algn="just">
              <a:lnSpc>
                <a:spcPct val="100000"/>
              </a:lnSpc>
              <a:buBlip>
                <a:blip r:embed="rId2">
                  <a:extLst>
                    <a:ext uri="{837473B0-CC2E-450A-ABE3-18F120FF3D39}">
                      <a1611:picAttrSrcUrl xmlns:a1611="http://schemas.microsoft.com/office/drawing/2016/11/main" r:id="rId3"/>
                    </a:ext>
                  </a:extLst>
                </a:blip>
              </a:buBlip>
            </a:pPr>
            <a:r>
              <a:rPr lang="en-US" dirty="0">
                <a:solidFill>
                  <a:srgbClr val="4C4E51"/>
                </a:solidFill>
                <a:latin typeface="Noto Sans"/>
                <a:ea typeface="Noto Sans"/>
                <a:cs typeface="Noto Sans"/>
              </a:rPr>
              <a:t>Its also important that all firestop systems should be installed in the right fire barrier wall. Key thing to identity that are</a:t>
            </a:r>
          </a:p>
          <a:p>
            <a:pPr marL="742950" lvl="1" indent="-285750" algn="just">
              <a:lnSpc>
                <a:spcPct val="100000"/>
              </a:lnSpc>
              <a:buBlip>
                <a:blip r:embed="rId2">
                  <a:extLst>
                    <a:ext uri="{837473B0-CC2E-450A-ABE3-18F120FF3D39}">
                      <a1611:picAttrSrcUrl xmlns:a1611="http://schemas.microsoft.com/office/drawing/2016/11/main" r:id="rId3"/>
                    </a:ext>
                  </a:extLst>
                </a:blip>
              </a:buBlip>
            </a:pPr>
            <a:r>
              <a:rPr lang="en-US" dirty="0">
                <a:solidFill>
                  <a:srgbClr val="4C4E51"/>
                </a:solidFill>
                <a:latin typeface="Noto Sans"/>
                <a:ea typeface="Noto Sans"/>
                <a:cs typeface="Noto Sans"/>
              </a:rPr>
              <a:t>Thickness of the wall (that was tested) </a:t>
            </a:r>
          </a:p>
          <a:p>
            <a:pPr marL="742950" lvl="1" indent="-285750" algn="just">
              <a:lnSpc>
                <a:spcPct val="100000"/>
              </a:lnSpc>
              <a:buBlip>
                <a:blip r:embed="rId2">
                  <a:extLst>
                    <a:ext uri="{837473B0-CC2E-450A-ABE3-18F120FF3D39}">
                      <a1611:picAttrSrcUrl xmlns:a1611="http://schemas.microsoft.com/office/drawing/2016/11/main" r:id="rId3"/>
                    </a:ext>
                  </a:extLst>
                </a:blip>
              </a:buBlip>
            </a:pPr>
            <a:r>
              <a:rPr lang="en-US" dirty="0">
                <a:solidFill>
                  <a:srgbClr val="4C4E51"/>
                </a:solidFill>
                <a:latin typeface="Noto Sans"/>
                <a:ea typeface="Noto Sans"/>
                <a:cs typeface="Noto Sans"/>
              </a:rPr>
              <a:t>Type of the wall or floor like, dry wall, solid wall(e.g. made of AAC, Concrete blocks)</a:t>
            </a:r>
          </a:p>
          <a:p>
            <a:endParaRPr lang="en-US" dirty="0"/>
          </a:p>
        </p:txBody>
      </p:sp>
      <p:pic>
        <p:nvPicPr>
          <p:cNvPr id="8" name="Picture 7" descr="A close-up of a pipe&#10;&#10;Description automatically generated">
            <a:extLst>
              <a:ext uri="{FF2B5EF4-FFF2-40B4-BE49-F238E27FC236}">
                <a16:creationId xmlns:a16="http://schemas.microsoft.com/office/drawing/2014/main" id="{AAF584DB-C389-E7D4-BDA4-83EE864F7F52}"/>
              </a:ext>
            </a:extLst>
          </p:cNvPr>
          <p:cNvPicPr>
            <a:picLocks noChangeAspect="1"/>
          </p:cNvPicPr>
          <p:nvPr/>
        </p:nvPicPr>
        <p:blipFill rotWithShape="1">
          <a:blip r:embed="rId4">
            <a:extLst>
              <a:ext uri="{28A0092B-C50C-407E-A947-70E740481C1C}">
                <a14:useLocalDpi xmlns:a14="http://schemas.microsoft.com/office/drawing/2010/main" val="0"/>
              </a:ext>
            </a:extLst>
          </a:blip>
          <a:srcRect l="29990" r="12137" b="10462"/>
          <a:stretch/>
        </p:blipFill>
        <p:spPr>
          <a:xfrm>
            <a:off x="8129991" y="851259"/>
            <a:ext cx="2977278" cy="3188600"/>
          </a:xfrm>
          <a:prstGeom prst="rect">
            <a:avLst/>
          </a:prstGeom>
        </p:spPr>
      </p:pic>
      <p:sp>
        <p:nvSpPr>
          <p:cNvPr id="9" name="Rectangle 8">
            <a:extLst>
              <a:ext uri="{FF2B5EF4-FFF2-40B4-BE49-F238E27FC236}">
                <a16:creationId xmlns:a16="http://schemas.microsoft.com/office/drawing/2014/main" id="{E35391DB-C54D-0A12-AA03-031B197543F3}"/>
              </a:ext>
            </a:extLst>
          </p:cNvPr>
          <p:cNvSpPr/>
          <p:nvPr/>
        </p:nvSpPr>
        <p:spPr>
          <a:xfrm rot="5400000">
            <a:off x="9870647" y="2946258"/>
            <a:ext cx="2684169" cy="200055"/>
          </a:xfrm>
          <a:prstGeom prst="rect">
            <a:avLst/>
          </a:prstGeom>
        </p:spPr>
        <p:txBody>
          <a:bodyPr wrap="square">
            <a:spAutoFit/>
          </a:bodyPr>
          <a:lstStyle/>
          <a:p>
            <a:pPr algn="ctr"/>
            <a:r>
              <a:rPr lang="en-US" sz="700" i="1" dirty="0">
                <a:solidFill>
                  <a:srgbClr val="4C4E51"/>
                </a:solidFill>
                <a:latin typeface="Noto Sans" panose="020B0502040504020204" pitchFamily="34" charset="0"/>
                <a:ea typeface="Noto Sans" panose="020B0502040504020204" pitchFamily="34" charset="0"/>
                <a:cs typeface="Noto Sans" panose="020B0502040504020204" pitchFamily="34" charset="0"/>
              </a:rPr>
              <a:t>(Excerpt from sharpfibre.com– For Illustration Only)</a:t>
            </a:r>
          </a:p>
        </p:txBody>
      </p:sp>
      <p:pic>
        <p:nvPicPr>
          <p:cNvPr id="13" name="Picture 12" descr="A close-up of a white pipe&#10;&#10;Description automatically generated">
            <a:extLst>
              <a:ext uri="{FF2B5EF4-FFF2-40B4-BE49-F238E27FC236}">
                <a16:creationId xmlns:a16="http://schemas.microsoft.com/office/drawing/2014/main" id="{2BABF256-07BA-10CE-7944-E1F51075EE0D}"/>
              </a:ext>
            </a:extLst>
          </p:cNvPr>
          <p:cNvPicPr>
            <a:picLocks noChangeAspect="1"/>
          </p:cNvPicPr>
          <p:nvPr/>
        </p:nvPicPr>
        <p:blipFill rotWithShape="1">
          <a:blip r:embed="rId5">
            <a:extLst>
              <a:ext uri="{28A0092B-C50C-407E-A947-70E740481C1C}">
                <a14:useLocalDpi xmlns:a14="http://schemas.microsoft.com/office/drawing/2010/main" val="0"/>
              </a:ext>
            </a:extLst>
          </a:blip>
          <a:srcRect b="17215"/>
          <a:stretch/>
        </p:blipFill>
        <p:spPr>
          <a:xfrm>
            <a:off x="8134779" y="4131800"/>
            <a:ext cx="2346143" cy="2589675"/>
          </a:xfrm>
          <a:prstGeom prst="rect">
            <a:avLst/>
          </a:prstGeom>
        </p:spPr>
      </p:pic>
      <p:sp>
        <p:nvSpPr>
          <p:cNvPr id="14" name="Rectangle 13">
            <a:extLst>
              <a:ext uri="{FF2B5EF4-FFF2-40B4-BE49-F238E27FC236}">
                <a16:creationId xmlns:a16="http://schemas.microsoft.com/office/drawing/2014/main" id="{09E78151-5FB1-4368-A2F0-B65E15E73401}"/>
              </a:ext>
            </a:extLst>
          </p:cNvPr>
          <p:cNvSpPr/>
          <p:nvPr/>
        </p:nvSpPr>
        <p:spPr>
          <a:xfrm rot="5400000">
            <a:off x="9279136" y="5837041"/>
            <a:ext cx="2684169" cy="200055"/>
          </a:xfrm>
          <a:prstGeom prst="rect">
            <a:avLst/>
          </a:prstGeom>
        </p:spPr>
        <p:txBody>
          <a:bodyPr wrap="square">
            <a:spAutoFit/>
          </a:bodyPr>
          <a:lstStyle/>
          <a:p>
            <a:r>
              <a:rPr lang="en-US" sz="700" i="1" dirty="0">
                <a:solidFill>
                  <a:srgbClr val="4C4E51"/>
                </a:solidFill>
                <a:latin typeface="Noto Sans" panose="020B0502040504020204" pitchFamily="34" charset="0"/>
                <a:ea typeface="Noto Sans" panose="020B0502040504020204" pitchFamily="34" charset="0"/>
                <a:cs typeface="Noto Sans" panose="020B0502040504020204" pitchFamily="34" charset="0"/>
              </a:rPr>
              <a:t>(Excerpt from </a:t>
            </a:r>
            <a:r>
              <a:rPr lang="en-US" sz="700" i="1" dirty="0" err="1">
                <a:solidFill>
                  <a:srgbClr val="4C4E51"/>
                </a:solidFill>
                <a:latin typeface="Noto Sans" panose="020B0502040504020204" pitchFamily="34" charset="0"/>
                <a:ea typeface="Noto Sans" panose="020B0502040504020204" pitchFamily="34" charset="0"/>
                <a:cs typeface="Noto Sans" panose="020B0502040504020204" pitchFamily="34" charset="0"/>
              </a:rPr>
              <a:t>Linkedin</a:t>
            </a:r>
            <a:r>
              <a:rPr lang="en-US" sz="700" i="1" dirty="0">
                <a:solidFill>
                  <a:srgbClr val="4C4E51"/>
                </a:solidFill>
                <a:latin typeface="Noto Sans" panose="020B0502040504020204" pitchFamily="34" charset="0"/>
                <a:ea typeface="Noto Sans" panose="020B0502040504020204" pitchFamily="34" charset="0"/>
                <a:cs typeface="Noto Sans" panose="020B0502040504020204" pitchFamily="34" charset="0"/>
              </a:rPr>
              <a:t> post– For Illustration Only)</a:t>
            </a:r>
          </a:p>
        </p:txBody>
      </p:sp>
      <p:sp>
        <p:nvSpPr>
          <p:cNvPr id="5" name="Rectangle 4">
            <a:extLst>
              <a:ext uri="{FF2B5EF4-FFF2-40B4-BE49-F238E27FC236}">
                <a16:creationId xmlns:a16="http://schemas.microsoft.com/office/drawing/2014/main" id="{A7487B35-2DE4-6BD0-9B03-CC75C963979D}"/>
              </a:ext>
            </a:extLst>
          </p:cNvPr>
          <p:cNvSpPr/>
          <p:nvPr/>
        </p:nvSpPr>
        <p:spPr>
          <a:xfrm>
            <a:off x="8789437" y="5206482"/>
            <a:ext cx="1278294" cy="1149868"/>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A08DE63-8203-FE5D-5AA4-E4F2518547B6}"/>
              </a:ext>
            </a:extLst>
          </p:cNvPr>
          <p:cNvSpPr/>
          <p:nvPr/>
        </p:nvSpPr>
        <p:spPr>
          <a:xfrm>
            <a:off x="8966717" y="4131800"/>
            <a:ext cx="1514205" cy="621134"/>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61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F9C3B1-2939-F09B-FD30-E0B009692EB3}"/>
              </a:ext>
            </a:extLst>
          </p:cNvPr>
          <p:cNvSpPr>
            <a:spLocks noGrp="1"/>
          </p:cNvSpPr>
          <p:nvPr>
            <p:ph type="sldNum" sz="quarter" idx="12"/>
          </p:nvPr>
        </p:nvSpPr>
        <p:spPr/>
        <p:txBody>
          <a:bodyPr/>
          <a:lstStyle/>
          <a:p>
            <a:fld id="{ED1E1B58-03F3-4488-81BA-79C136182A5A}" type="slidenum">
              <a:rPr lang="en-US" smtClean="0"/>
              <a:pPr/>
              <a:t>8</a:t>
            </a:fld>
            <a:endParaRPr lang="en-US"/>
          </a:p>
        </p:txBody>
      </p:sp>
      <p:sp>
        <p:nvSpPr>
          <p:cNvPr id="3" name="Title 2">
            <a:extLst>
              <a:ext uri="{FF2B5EF4-FFF2-40B4-BE49-F238E27FC236}">
                <a16:creationId xmlns:a16="http://schemas.microsoft.com/office/drawing/2014/main" id="{DCD3A2C2-932A-5CBE-32A9-615523507A8C}"/>
              </a:ext>
            </a:extLst>
          </p:cNvPr>
          <p:cNvSpPr>
            <a:spLocks noGrp="1"/>
          </p:cNvSpPr>
          <p:nvPr>
            <p:ph type="title"/>
          </p:nvPr>
        </p:nvSpPr>
        <p:spPr>
          <a:xfrm>
            <a:off x="420189" y="0"/>
            <a:ext cx="10515600" cy="1123090"/>
          </a:xfrm>
        </p:spPr>
        <p:txBody>
          <a:bodyPr/>
          <a:lstStyle/>
          <a:p>
            <a:br>
              <a:rPr lang="en-US" dirty="0"/>
            </a:br>
            <a:br>
              <a:rPr lang="en-US" dirty="0"/>
            </a:br>
            <a:br>
              <a:rPr lang="en-US" dirty="0"/>
            </a:br>
            <a:br>
              <a:rPr lang="en-US" dirty="0"/>
            </a:br>
            <a:r>
              <a:rPr lang="en-US" dirty="0"/>
              <a:t>5. Types Of Penetration Seals</a:t>
            </a:r>
            <a:br>
              <a:rPr lang="en-US" dirty="0"/>
            </a:br>
            <a:br>
              <a:rPr lang="en-US" dirty="0"/>
            </a:br>
            <a:br>
              <a:rPr lang="en-US" dirty="0"/>
            </a:br>
            <a:br>
              <a:rPr lang="en-US" dirty="0"/>
            </a:br>
            <a:endParaRPr lang="en-US" dirty="0"/>
          </a:p>
        </p:txBody>
      </p:sp>
      <p:sp>
        <p:nvSpPr>
          <p:cNvPr id="24" name="Arrow: Pentagon 6">
            <a:extLst>
              <a:ext uri="{FF2B5EF4-FFF2-40B4-BE49-F238E27FC236}">
                <a16:creationId xmlns:a16="http://schemas.microsoft.com/office/drawing/2014/main" id="{70B1659A-5B18-8C34-0A08-95D034A62825}"/>
              </a:ext>
            </a:extLst>
          </p:cNvPr>
          <p:cNvSpPr txBox="1"/>
          <p:nvPr/>
        </p:nvSpPr>
        <p:spPr>
          <a:xfrm flipH="1">
            <a:off x="729523" y="1619141"/>
            <a:ext cx="10732954" cy="435047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8795" tIns="53340" rIns="99568" bIns="53340" numCol="2" spcCol="1270" anchor="t" anchorCtr="0">
            <a:noAutofit/>
          </a:bodyPr>
          <a:lstStyle/>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tabLst>
                <a:tab pos="7315200" algn="l"/>
                <a:tab pos="10693400" algn="l"/>
              </a:tabLst>
            </a:pPr>
            <a:r>
              <a:rPr lang="en-US" sz="1600" dirty="0">
                <a:solidFill>
                  <a:srgbClr val="4C4E51"/>
                </a:solidFill>
                <a:latin typeface="Noto Sans"/>
                <a:ea typeface="Noto Sans"/>
                <a:cs typeface="Noto Sans"/>
              </a:rPr>
              <a:t>Acrylic, Mastic, and </a:t>
            </a:r>
          </a:p>
          <a:p>
            <a:pPr algn="just" defTabSz="622300">
              <a:spcBef>
                <a:spcPct val="0"/>
              </a:spcBef>
              <a:spcAft>
                <a:spcPts val="800"/>
              </a:spcAft>
              <a:tabLst>
                <a:tab pos="7315200" algn="l"/>
                <a:tab pos="10693400" algn="l"/>
              </a:tabLst>
            </a:pPr>
            <a:r>
              <a:rPr lang="en-US" sz="1600" dirty="0">
                <a:solidFill>
                  <a:srgbClr val="4C4E51"/>
                </a:solidFill>
                <a:latin typeface="Noto Sans"/>
                <a:ea typeface="Noto Sans"/>
                <a:cs typeface="Noto Sans"/>
              </a:rPr>
              <a:t>          Intumescent Sealant</a:t>
            </a:r>
          </a:p>
          <a:p>
            <a:pPr marL="285750" indent="-285750" algn="just" defTabSz="622300">
              <a:spcBef>
                <a:spcPct val="0"/>
              </a:spcBef>
              <a:spcAft>
                <a:spcPts val="800"/>
              </a:spcAft>
              <a:buBlip>
                <a:blip r:embed="rId2">
                  <a:extLst>
                    <a:ext uri="{837473B0-CC2E-450A-ABE3-18F120FF3D39}">
                      <a1611:picAttrSrcUrl xmlns:a1611="http://schemas.microsoft.com/office/drawing/2016/11/main" r:id="rId3"/>
                    </a:ext>
                  </a:extLst>
                </a:blip>
              </a:buBlip>
              <a:tabLst>
                <a:tab pos="7315200" algn="l"/>
                <a:tab pos="10693400" algn="l"/>
              </a:tabLst>
            </a:pPr>
            <a:endParaRPr lang="en-US" sz="1600" dirty="0">
              <a:solidFill>
                <a:srgbClr val="4C4E51"/>
              </a:solidFill>
              <a:latin typeface="Noto Sans"/>
              <a:ea typeface="Noto Sans"/>
              <a:cs typeface="Noto Sans"/>
            </a:endParaRPr>
          </a:p>
          <a:p>
            <a:pPr marL="285750" indent="-285750" algn="just" defTabSz="622300">
              <a:spcBef>
                <a:spcPct val="0"/>
              </a:spcBef>
              <a:spcAft>
                <a:spcPts val="800"/>
              </a:spcAft>
              <a:buBlip>
                <a:blip r:embed="rId2">
                  <a:extLst>
                    <a:ext uri="{837473B0-CC2E-450A-ABE3-18F120FF3D39}">
                      <a1611:picAttrSrcUrl xmlns:a1611="http://schemas.microsoft.com/office/drawing/2016/11/main" r:id="rId3"/>
                    </a:ext>
                  </a:extLst>
                </a:blip>
              </a:buBlip>
              <a:tabLst>
                <a:tab pos="7315200" algn="l"/>
                <a:tab pos="10693400" algn="l"/>
              </a:tabLst>
            </a:pPr>
            <a:endParaRPr lang="en-US" sz="1600" dirty="0">
              <a:solidFill>
                <a:srgbClr val="4C4E51"/>
              </a:solidFill>
              <a:latin typeface="Noto Sans"/>
              <a:ea typeface="Noto Sans"/>
              <a:cs typeface="Noto Sans"/>
            </a:endParaRPr>
          </a:p>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tabLst>
                <a:tab pos="7315200" algn="l"/>
                <a:tab pos="10693400" algn="l"/>
              </a:tabLst>
            </a:pPr>
            <a:r>
              <a:rPr lang="en-US" sz="1600" dirty="0">
                <a:solidFill>
                  <a:srgbClr val="4C4E51"/>
                </a:solidFill>
                <a:latin typeface="Noto Sans"/>
                <a:ea typeface="Noto Sans"/>
                <a:cs typeface="Noto Sans"/>
              </a:rPr>
              <a:t>Ablative Coated Protection </a:t>
            </a:r>
          </a:p>
          <a:p>
            <a:pPr algn="just" defTabSz="622300">
              <a:spcBef>
                <a:spcPct val="0"/>
              </a:spcBef>
              <a:spcAft>
                <a:spcPts val="800"/>
              </a:spcAft>
              <a:tabLst>
                <a:tab pos="7315200" algn="l"/>
                <a:tab pos="10693400" algn="l"/>
              </a:tabLst>
            </a:pPr>
            <a:r>
              <a:rPr lang="en-US" sz="1600" dirty="0">
                <a:solidFill>
                  <a:srgbClr val="4C4E51"/>
                </a:solidFill>
                <a:latin typeface="Noto Sans"/>
                <a:ea typeface="Noto Sans"/>
                <a:cs typeface="Noto Sans"/>
              </a:rPr>
              <a:t>           Board or Batt</a:t>
            </a:r>
          </a:p>
          <a:p>
            <a:pPr marL="285750" indent="-285750" algn="just" defTabSz="622300">
              <a:spcBef>
                <a:spcPct val="0"/>
              </a:spcBef>
              <a:spcAft>
                <a:spcPts val="800"/>
              </a:spcAft>
              <a:buBlip>
                <a:blip r:embed="rId2">
                  <a:extLst>
                    <a:ext uri="{837473B0-CC2E-450A-ABE3-18F120FF3D39}">
                      <a1611:picAttrSrcUrl xmlns:a1611="http://schemas.microsoft.com/office/drawing/2016/11/main" r:id="rId3"/>
                    </a:ext>
                  </a:extLst>
                </a:blip>
              </a:buBlip>
              <a:tabLst>
                <a:tab pos="7315200" algn="l"/>
                <a:tab pos="10693400" algn="l"/>
              </a:tabLst>
            </a:pPr>
            <a:endParaRPr lang="en-US" sz="1600" dirty="0">
              <a:solidFill>
                <a:srgbClr val="4C4E51"/>
              </a:solidFill>
              <a:latin typeface="Noto Sans"/>
              <a:ea typeface="Noto Sans"/>
              <a:cs typeface="Noto Sans"/>
            </a:endParaRPr>
          </a:p>
          <a:p>
            <a:pPr marL="285750" indent="-285750" algn="just" defTabSz="622300">
              <a:spcBef>
                <a:spcPct val="0"/>
              </a:spcBef>
              <a:spcAft>
                <a:spcPts val="800"/>
              </a:spcAft>
              <a:buBlip>
                <a:blip r:embed="rId2">
                  <a:extLst>
                    <a:ext uri="{837473B0-CC2E-450A-ABE3-18F120FF3D39}">
                      <a1611:picAttrSrcUrl xmlns:a1611="http://schemas.microsoft.com/office/drawing/2016/11/main" r:id="rId3"/>
                    </a:ext>
                  </a:extLst>
                </a:blip>
              </a:buBlip>
              <a:tabLst>
                <a:tab pos="7315200" algn="l"/>
                <a:tab pos="10693400" algn="l"/>
              </a:tabLst>
            </a:pPr>
            <a:endParaRPr lang="en-US" sz="1600" dirty="0">
              <a:solidFill>
                <a:srgbClr val="4C4E51"/>
              </a:solidFill>
              <a:latin typeface="Noto Sans"/>
              <a:ea typeface="Noto Sans"/>
              <a:cs typeface="Noto Sans"/>
            </a:endParaRPr>
          </a:p>
          <a:p>
            <a:pPr marL="285750" indent="-285750" algn="just" defTabSz="622300">
              <a:spcBef>
                <a:spcPct val="0"/>
              </a:spcBef>
              <a:spcAft>
                <a:spcPts val="800"/>
              </a:spcAft>
              <a:buBlip>
                <a:blip r:embed="rId2">
                  <a:extLst>
                    <a:ext uri="{837473B0-CC2E-450A-ABE3-18F120FF3D39}">
                      <a1611:picAttrSrcUrl xmlns:a1611="http://schemas.microsoft.com/office/drawing/2016/11/main" r:id="rId3"/>
                    </a:ext>
                  </a:extLst>
                </a:blip>
              </a:buBlip>
              <a:tabLst>
                <a:tab pos="7315200" algn="l"/>
                <a:tab pos="10693400" algn="l"/>
              </a:tabLst>
            </a:pPr>
            <a:endParaRPr lang="en-US" sz="1600" dirty="0">
              <a:solidFill>
                <a:srgbClr val="4C4E51"/>
              </a:solidFill>
              <a:latin typeface="Noto Sans"/>
              <a:ea typeface="Noto Sans"/>
              <a:cs typeface="Noto Sans"/>
            </a:endParaRPr>
          </a:p>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tabLst>
                <a:tab pos="7315200" algn="l"/>
                <a:tab pos="10693400" algn="l"/>
              </a:tabLst>
            </a:pPr>
            <a:r>
              <a:rPr lang="en-US" sz="1600" dirty="0">
                <a:solidFill>
                  <a:srgbClr val="4C4E51"/>
                </a:solidFill>
                <a:latin typeface="Noto Sans"/>
                <a:ea typeface="Noto Sans"/>
                <a:cs typeface="Noto Sans"/>
              </a:rPr>
              <a:t>Foam Block</a:t>
            </a:r>
          </a:p>
          <a:p>
            <a:pPr marL="569913" indent="-285750" algn="just" defTabSz="622300">
              <a:spcBef>
                <a:spcPct val="0"/>
              </a:spcBef>
              <a:spcAft>
                <a:spcPts val="800"/>
              </a:spcAft>
              <a:buBlip>
                <a:blip r:embed="rId2">
                  <a:extLst>
                    <a:ext uri="{837473B0-CC2E-450A-ABE3-18F120FF3D39}">
                      <a1611:picAttrSrcUrl xmlns:a1611="http://schemas.microsoft.com/office/drawing/2016/11/main" r:id="rId3"/>
                    </a:ext>
                  </a:extLst>
                </a:blip>
              </a:buBlip>
              <a:tabLst>
                <a:tab pos="7315200" algn="l"/>
                <a:tab pos="10693400" algn="l"/>
              </a:tabLst>
            </a:pPr>
            <a:endParaRPr lang="en-US" sz="1600" dirty="0">
              <a:solidFill>
                <a:srgbClr val="4C4E51"/>
              </a:solidFill>
              <a:latin typeface="Noto Sans"/>
              <a:ea typeface="Noto Sans"/>
              <a:cs typeface="Noto Sans"/>
            </a:endParaRPr>
          </a:p>
          <a:p>
            <a:pPr marL="285750" indent="-285750" algn="just" defTabSz="622300">
              <a:spcBef>
                <a:spcPct val="0"/>
              </a:spcBef>
              <a:spcAft>
                <a:spcPts val="800"/>
              </a:spcAft>
              <a:buBlip>
                <a:blip r:embed="rId2">
                  <a:extLst>
                    <a:ext uri="{837473B0-CC2E-450A-ABE3-18F120FF3D39}">
                      <a1611:picAttrSrcUrl xmlns:a1611="http://schemas.microsoft.com/office/drawing/2016/11/main" r:id="rId3"/>
                    </a:ext>
                  </a:extLst>
                </a:blip>
              </a:buBlip>
              <a:tabLst>
                <a:tab pos="7315200" algn="l"/>
                <a:tab pos="10693400" algn="l"/>
              </a:tabLst>
            </a:pPr>
            <a:r>
              <a:rPr lang="en-US" sz="1600" dirty="0">
                <a:solidFill>
                  <a:srgbClr val="4C4E51"/>
                </a:solidFill>
                <a:latin typeface="Noto Sans"/>
                <a:ea typeface="Noto Sans"/>
                <a:cs typeface="Noto Sans"/>
              </a:rPr>
              <a:t> Gypsum Based Compound</a:t>
            </a:r>
          </a:p>
          <a:p>
            <a:pPr marL="627063"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tabLst>
                <a:tab pos="7315200" algn="l"/>
                <a:tab pos="10693400" algn="l"/>
              </a:tabLst>
            </a:pPr>
            <a:endParaRPr lang="en-US" sz="1600" dirty="0">
              <a:solidFill>
                <a:srgbClr val="4C4E51"/>
              </a:solidFill>
              <a:latin typeface="Noto Sans"/>
              <a:ea typeface="Noto Sans"/>
              <a:cs typeface="Noto Sans"/>
            </a:endParaRPr>
          </a:p>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tabLst>
                <a:tab pos="7315200" algn="l"/>
                <a:tab pos="10693400" algn="l"/>
              </a:tabLst>
            </a:pPr>
            <a:r>
              <a:rPr lang="en-US" sz="1600" dirty="0">
                <a:solidFill>
                  <a:srgbClr val="4C4E51"/>
                </a:solidFill>
                <a:latin typeface="Noto Sans"/>
                <a:ea typeface="Noto Sans"/>
                <a:cs typeface="Noto Sans"/>
              </a:rPr>
              <a:t>Pipe Wrap Strips</a:t>
            </a:r>
          </a:p>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tabLst>
                <a:tab pos="7315200" algn="l"/>
                <a:tab pos="10693400" algn="l"/>
              </a:tabLst>
            </a:pPr>
            <a:endParaRPr lang="en-US" sz="1600" dirty="0">
              <a:solidFill>
                <a:srgbClr val="4C4E51"/>
              </a:solidFill>
              <a:latin typeface="Noto Sans"/>
              <a:ea typeface="Noto Sans"/>
              <a:cs typeface="Noto Sans"/>
            </a:endParaRPr>
          </a:p>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tabLst>
                <a:tab pos="7315200" algn="l"/>
                <a:tab pos="10693400" algn="l"/>
              </a:tabLst>
            </a:pPr>
            <a:endParaRPr lang="en-US" sz="1600" dirty="0">
              <a:solidFill>
                <a:srgbClr val="4C4E51"/>
              </a:solidFill>
              <a:latin typeface="Noto Sans"/>
              <a:ea typeface="Noto Sans"/>
              <a:cs typeface="Noto Sans"/>
            </a:endParaRPr>
          </a:p>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tabLst>
                <a:tab pos="7315200" algn="l"/>
                <a:tab pos="10693400" algn="l"/>
              </a:tabLst>
            </a:pPr>
            <a:r>
              <a:rPr lang="en-US" sz="1600" dirty="0">
                <a:solidFill>
                  <a:srgbClr val="4C4E51"/>
                </a:solidFill>
                <a:latin typeface="Noto Sans"/>
                <a:ea typeface="Noto Sans"/>
                <a:cs typeface="Noto Sans"/>
              </a:rPr>
              <a:t>Pipe Collars</a:t>
            </a:r>
          </a:p>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tabLst>
                <a:tab pos="7315200" algn="l"/>
                <a:tab pos="10693400" algn="l"/>
              </a:tabLst>
            </a:pPr>
            <a:endParaRPr lang="en-US" sz="1600" dirty="0">
              <a:solidFill>
                <a:srgbClr val="4C4E51"/>
              </a:solidFill>
              <a:latin typeface="Noto Sans"/>
              <a:ea typeface="Noto Sans"/>
              <a:cs typeface="Noto Sans"/>
            </a:endParaRPr>
          </a:p>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tabLst>
                <a:tab pos="7315200" algn="l"/>
                <a:tab pos="10693400" algn="l"/>
              </a:tabLst>
            </a:pPr>
            <a:endParaRPr lang="en-US" sz="1600" dirty="0">
              <a:solidFill>
                <a:srgbClr val="4C4E51"/>
              </a:solidFill>
              <a:latin typeface="Noto Sans"/>
              <a:ea typeface="Noto Sans"/>
              <a:cs typeface="Noto Sans"/>
            </a:endParaRPr>
          </a:p>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tabLst>
                <a:tab pos="7315200" algn="l"/>
                <a:tab pos="10693400" algn="l"/>
              </a:tabLst>
            </a:pPr>
            <a:r>
              <a:rPr lang="en-US" sz="1600" dirty="0">
                <a:solidFill>
                  <a:srgbClr val="4C4E51"/>
                </a:solidFill>
                <a:latin typeface="Noto Sans"/>
                <a:ea typeface="Noto Sans"/>
                <a:cs typeface="Noto Sans"/>
              </a:rPr>
              <a:t>Fire Pillow</a:t>
            </a:r>
          </a:p>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tabLst>
                <a:tab pos="7315200" algn="l"/>
                <a:tab pos="10693400" algn="l"/>
              </a:tabLst>
            </a:pPr>
            <a:endParaRPr lang="en-US" sz="1600" dirty="0">
              <a:solidFill>
                <a:srgbClr val="4C4E51"/>
              </a:solidFill>
              <a:latin typeface="Noto Sans"/>
              <a:ea typeface="Noto Sans"/>
              <a:cs typeface="Noto Sans"/>
            </a:endParaRPr>
          </a:p>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tabLst>
                <a:tab pos="7315200" algn="l"/>
                <a:tab pos="10693400" algn="l"/>
              </a:tabLst>
            </a:pPr>
            <a:endParaRPr lang="en-US" sz="1600" dirty="0">
              <a:solidFill>
                <a:srgbClr val="4C4E51"/>
              </a:solidFill>
              <a:latin typeface="Noto Sans"/>
              <a:ea typeface="Noto Sans"/>
              <a:cs typeface="Noto Sans"/>
            </a:endParaRPr>
          </a:p>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tabLst>
                <a:tab pos="7315200" algn="l"/>
                <a:tab pos="10693400" algn="l"/>
              </a:tabLst>
            </a:pPr>
            <a:r>
              <a:rPr lang="en-US" sz="1600" dirty="0">
                <a:solidFill>
                  <a:srgbClr val="4C4E51"/>
                </a:solidFill>
                <a:latin typeface="Noto Sans"/>
                <a:ea typeface="Noto Sans"/>
                <a:cs typeface="Noto Sans"/>
              </a:rPr>
              <a:t>Modular System </a:t>
            </a:r>
          </a:p>
          <a:p>
            <a:pPr algn="just" defTabSz="622300">
              <a:spcBef>
                <a:spcPct val="0"/>
              </a:spcBef>
              <a:spcAft>
                <a:spcPts val="800"/>
              </a:spcAft>
              <a:tabLst>
                <a:tab pos="7315200" algn="l"/>
                <a:tab pos="10693400" algn="l"/>
              </a:tabLst>
            </a:pPr>
            <a:r>
              <a:rPr lang="en-US" sz="1600" dirty="0">
                <a:solidFill>
                  <a:srgbClr val="4C4E51"/>
                </a:solidFill>
                <a:latin typeface="Noto Sans"/>
                <a:ea typeface="Noto Sans"/>
                <a:cs typeface="Noto Sans"/>
              </a:rPr>
              <a:t>             (for cables)</a:t>
            </a:r>
          </a:p>
          <a:p>
            <a:pPr marL="342900" indent="-342900" algn="just" defTabSz="622300">
              <a:spcBef>
                <a:spcPct val="0"/>
              </a:spcBef>
              <a:spcAft>
                <a:spcPts val="800"/>
              </a:spcAft>
              <a:buBlip>
                <a:blip r:embed="rId2">
                  <a:extLst>
                    <a:ext uri="{837473B0-CC2E-450A-ABE3-18F120FF3D39}">
                      <a1611:picAttrSrcUrl xmlns:a1611="http://schemas.microsoft.com/office/drawing/2016/11/main" r:id="rId3"/>
                    </a:ext>
                  </a:extLst>
                </a:blip>
              </a:buBlip>
              <a:tabLst>
                <a:tab pos="7315200" algn="l"/>
                <a:tab pos="10693400" algn="l"/>
              </a:tabLst>
            </a:pPr>
            <a:endParaRPr lang="en-US" sz="1600" dirty="0">
              <a:solidFill>
                <a:srgbClr val="4C4E51"/>
              </a:solidFill>
              <a:latin typeface="Noto Sans"/>
              <a:ea typeface="Noto Sans"/>
              <a:cs typeface="Noto Sans"/>
            </a:endParaRPr>
          </a:p>
          <a:p>
            <a:pPr marL="342900" indent="-342900" algn="just" defTabSz="622300">
              <a:spcBef>
                <a:spcPct val="0"/>
              </a:spcBef>
              <a:spcAft>
                <a:spcPts val="800"/>
              </a:spcAft>
              <a:buFont typeface="Wingdings"/>
              <a:buChar char="§"/>
              <a:tabLst>
                <a:tab pos="7315200" algn="l"/>
                <a:tab pos="10693400" algn="l"/>
              </a:tabLst>
            </a:pPr>
            <a:endParaRPr lang="en-US" sz="1600" dirty="0">
              <a:solidFill>
                <a:srgbClr val="414042"/>
              </a:solidFill>
              <a:latin typeface="Noto Sans"/>
              <a:ea typeface="Noto Sans"/>
              <a:cs typeface="Noto Sans"/>
            </a:endParaRPr>
          </a:p>
        </p:txBody>
      </p:sp>
      <p:pic>
        <p:nvPicPr>
          <p:cNvPr id="25" name="Picture 24" descr="A grey rectangular object with red circles&#10;&#10;Description automatically generated">
            <a:extLst>
              <a:ext uri="{FF2B5EF4-FFF2-40B4-BE49-F238E27FC236}">
                <a16:creationId xmlns:a16="http://schemas.microsoft.com/office/drawing/2014/main" id="{816EB93A-C218-8CF8-268F-0DBEBF97D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4892" y="4802014"/>
            <a:ext cx="670324" cy="952991"/>
          </a:xfrm>
          <a:prstGeom prst="rect">
            <a:avLst/>
          </a:prstGeom>
        </p:spPr>
      </p:pic>
      <p:pic>
        <p:nvPicPr>
          <p:cNvPr id="26" name="Picture 25">
            <a:extLst>
              <a:ext uri="{FF2B5EF4-FFF2-40B4-BE49-F238E27FC236}">
                <a16:creationId xmlns:a16="http://schemas.microsoft.com/office/drawing/2014/main" id="{B08CD7EA-59C4-92E1-3323-8F0005CFEA55}"/>
              </a:ext>
            </a:extLst>
          </p:cNvPr>
          <p:cNvPicPr>
            <a:picLocks noChangeAspect="1"/>
          </p:cNvPicPr>
          <p:nvPr/>
        </p:nvPicPr>
        <p:blipFill>
          <a:blip r:embed="rId5"/>
          <a:stretch>
            <a:fillRect/>
          </a:stretch>
        </p:blipFill>
        <p:spPr>
          <a:xfrm>
            <a:off x="4056516" y="2987849"/>
            <a:ext cx="1097504" cy="1207452"/>
          </a:xfrm>
          <a:prstGeom prst="rect">
            <a:avLst/>
          </a:prstGeom>
        </p:spPr>
      </p:pic>
      <p:pic>
        <p:nvPicPr>
          <p:cNvPr id="27" name="Picture 26">
            <a:extLst>
              <a:ext uri="{FF2B5EF4-FFF2-40B4-BE49-F238E27FC236}">
                <a16:creationId xmlns:a16="http://schemas.microsoft.com/office/drawing/2014/main" id="{9C0B10D8-5E19-D538-54F0-12B15467BA68}"/>
              </a:ext>
            </a:extLst>
          </p:cNvPr>
          <p:cNvPicPr>
            <a:picLocks noChangeAspect="1"/>
          </p:cNvPicPr>
          <p:nvPr/>
        </p:nvPicPr>
        <p:blipFill>
          <a:blip r:embed="rId6"/>
          <a:stretch>
            <a:fillRect/>
          </a:stretch>
        </p:blipFill>
        <p:spPr>
          <a:xfrm>
            <a:off x="7698547" y="3445303"/>
            <a:ext cx="1244847" cy="990345"/>
          </a:xfrm>
          <a:prstGeom prst="rect">
            <a:avLst/>
          </a:prstGeom>
        </p:spPr>
      </p:pic>
      <p:pic>
        <p:nvPicPr>
          <p:cNvPr id="28" name="Picture 27">
            <a:extLst>
              <a:ext uri="{FF2B5EF4-FFF2-40B4-BE49-F238E27FC236}">
                <a16:creationId xmlns:a16="http://schemas.microsoft.com/office/drawing/2014/main" id="{3AC817F2-35B9-46DE-375E-3F675B1885CA}"/>
              </a:ext>
            </a:extLst>
          </p:cNvPr>
          <p:cNvPicPr>
            <a:picLocks noChangeAspect="1"/>
          </p:cNvPicPr>
          <p:nvPr/>
        </p:nvPicPr>
        <p:blipFill>
          <a:blip r:embed="rId7"/>
          <a:stretch>
            <a:fillRect/>
          </a:stretch>
        </p:blipFill>
        <p:spPr>
          <a:xfrm>
            <a:off x="7770571" y="2470114"/>
            <a:ext cx="924622" cy="924622"/>
          </a:xfrm>
          <a:prstGeom prst="rect">
            <a:avLst/>
          </a:prstGeom>
        </p:spPr>
      </p:pic>
      <p:pic>
        <p:nvPicPr>
          <p:cNvPr id="29" name="Picture 28">
            <a:extLst>
              <a:ext uri="{FF2B5EF4-FFF2-40B4-BE49-F238E27FC236}">
                <a16:creationId xmlns:a16="http://schemas.microsoft.com/office/drawing/2014/main" id="{0F5D5018-56AD-EAD5-BCE1-F10BA6F8C4CE}"/>
              </a:ext>
            </a:extLst>
          </p:cNvPr>
          <p:cNvPicPr>
            <a:picLocks noChangeAspect="1"/>
          </p:cNvPicPr>
          <p:nvPr/>
        </p:nvPicPr>
        <p:blipFill>
          <a:blip r:embed="rId8"/>
          <a:stretch>
            <a:fillRect/>
          </a:stretch>
        </p:blipFill>
        <p:spPr>
          <a:xfrm>
            <a:off x="8447875" y="1674023"/>
            <a:ext cx="780980" cy="731520"/>
          </a:xfrm>
          <a:prstGeom prst="rect">
            <a:avLst/>
          </a:prstGeom>
        </p:spPr>
      </p:pic>
      <p:pic>
        <p:nvPicPr>
          <p:cNvPr id="30" name="Picture 29" descr="A red brick on a white background&#10;&#10;Description automatically generated">
            <a:extLst>
              <a:ext uri="{FF2B5EF4-FFF2-40B4-BE49-F238E27FC236}">
                <a16:creationId xmlns:a16="http://schemas.microsoft.com/office/drawing/2014/main" id="{1BD77B14-FFB4-2851-67D7-1B3A6A3484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94431" y="4338525"/>
            <a:ext cx="1162085" cy="1162085"/>
          </a:xfrm>
          <a:prstGeom prst="rect">
            <a:avLst/>
          </a:prstGeom>
        </p:spPr>
      </p:pic>
      <p:pic>
        <p:nvPicPr>
          <p:cNvPr id="31" name="Picture 30" descr="A pipe with a red seal&#10;&#10;Description automatically generated">
            <a:extLst>
              <a:ext uri="{FF2B5EF4-FFF2-40B4-BE49-F238E27FC236}">
                <a16:creationId xmlns:a16="http://schemas.microsoft.com/office/drawing/2014/main" id="{75BCACCB-4EE9-BE5B-DE08-40F0311077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67805" y="1619141"/>
            <a:ext cx="1394042" cy="841285"/>
          </a:xfrm>
          <a:prstGeom prst="rect">
            <a:avLst/>
          </a:prstGeom>
        </p:spPr>
      </p:pic>
      <p:pic>
        <p:nvPicPr>
          <p:cNvPr id="32" name="Picture 31" descr="A red and white triangle sign with a black exclamation mark&#10;&#10;Description automatically generated">
            <a:extLst>
              <a:ext uri="{FF2B5EF4-FFF2-40B4-BE49-F238E27FC236}">
                <a16:creationId xmlns:a16="http://schemas.microsoft.com/office/drawing/2014/main" id="{F97BF78C-2BF0-7E63-98FD-C4A04A89435B}"/>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0341573" y="2030906"/>
            <a:ext cx="505394" cy="435901"/>
          </a:xfrm>
          <a:prstGeom prst="rect">
            <a:avLst/>
          </a:prstGeom>
        </p:spPr>
      </p:pic>
      <p:sp>
        <p:nvSpPr>
          <p:cNvPr id="33" name="Arrow: Pentagon 6">
            <a:extLst>
              <a:ext uri="{FF2B5EF4-FFF2-40B4-BE49-F238E27FC236}">
                <a16:creationId xmlns:a16="http://schemas.microsoft.com/office/drawing/2014/main" id="{069E4124-8E21-80D8-1EE9-1DE0B5893B32}"/>
              </a:ext>
            </a:extLst>
          </p:cNvPr>
          <p:cNvSpPr txBox="1"/>
          <p:nvPr/>
        </p:nvSpPr>
        <p:spPr>
          <a:xfrm flipH="1">
            <a:off x="3026900" y="2447424"/>
            <a:ext cx="2508648" cy="25806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8795" tIns="53340" rIns="99568" bIns="53340" numCol="1" spcCol="1270" anchor="t" anchorCtr="0">
            <a:noAutofit/>
          </a:bodyPr>
          <a:lstStyle/>
          <a:p>
            <a:pPr algn="ctr" defTabSz="622300">
              <a:spcBef>
                <a:spcPct val="0"/>
              </a:spcBef>
              <a:spcAft>
                <a:spcPts val="800"/>
              </a:spcAft>
            </a:pPr>
            <a:r>
              <a:rPr lang="en-US" sz="1050" dirty="0">
                <a:solidFill>
                  <a:srgbClr val="414042"/>
                </a:solidFill>
                <a:latin typeface="Noto Sans"/>
                <a:ea typeface="Noto Sans"/>
                <a:cs typeface="Noto Sans"/>
              </a:rPr>
              <a:t>For metal pipes, cables</a:t>
            </a:r>
            <a:endParaRPr lang="en-US" sz="1600" dirty="0">
              <a:solidFill>
                <a:srgbClr val="414042"/>
              </a:solidFill>
              <a:latin typeface="Noto Sans"/>
              <a:ea typeface="Noto Sans"/>
              <a:cs typeface="Noto Sans"/>
            </a:endParaRPr>
          </a:p>
          <a:p>
            <a:pPr marL="342900" indent="-342900" algn="just"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a:p>
            <a:pPr marL="342900" indent="-342900"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p:txBody>
      </p:sp>
      <p:sp>
        <p:nvSpPr>
          <p:cNvPr id="34" name="Arrow: Pentagon 6">
            <a:extLst>
              <a:ext uri="{FF2B5EF4-FFF2-40B4-BE49-F238E27FC236}">
                <a16:creationId xmlns:a16="http://schemas.microsoft.com/office/drawing/2014/main" id="{E73680F7-BDF2-277A-C561-4DBF95F09AED}"/>
              </a:ext>
            </a:extLst>
          </p:cNvPr>
          <p:cNvSpPr txBox="1"/>
          <p:nvPr/>
        </p:nvSpPr>
        <p:spPr>
          <a:xfrm flipH="1">
            <a:off x="3630076" y="4168602"/>
            <a:ext cx="1950384" cy="35924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8795" tIns="53340" rIns="99568" bIns="53340" numCol="1" spcCol="1270" anchor="t" anchorCtr="0">
            <a:noAutofit/>
          </a:bodyPr>
          <a:lstStyle/>
          <a:p>
            <a:pPr algn="ctr" defTabSz="622300">
              <a:spcBef>
                <a:spcPct val="0"/>
              </a:spcBef>
              <a:spcAft>
                <a:spcPts val="800"/>
              </a:spcAft>
            </a:pPr>
            <a:r>
              <a:rPr lang="en-US" sz="1050" dirty="0">
                <a:solidFill>
                  <a:srgbClr val="414042"/>
                </a:solidFill>
                <a:latin typeface="Noto Sans"/>
                <a:ea typeface="Noto Sans"/>
                <a:cs typeface="Noto Sans"/>
              </a:rPr>
              <a:t>For mixed penetration, bus bar </a:t>
            </a:r>
            <a:r>
              <a:rPr lang="en-US" sz="1050" dirty="0" err="1">
                <a:solidFill>
                  <a:srgbClr val="414042"/>
                </a:solidFill>
                <a:latin typeface="Noto Sans"/>
                <a:ea typeface="Noto Sans"/>
                <a:cs typeface="Noto Sans"/>
              </a:rPr>
              <a:t>trunking</a:t>
            </a:r>
            <a:endParaRPr lang="en-US" sz="1600" dirty="0">
              <a:solidFill>
                <a:srgbClr val="414042"/>
              </a:solidFill>
              <a:latin typeface="Noto Sans"/>
              <a:ea typeface="Noto Sans"/>
              <a:cs typeface="Noto Sans"/>
            </a:endParaRPr>
          </a:p>
          <a:p>
            <a:pPr marL="342900" indent="-342900" algn="just"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a:p>
            <a:pPr marL="342900" indent="-342900"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p:txBody>
      </p:sp>
      <p:sp>
        <p:nvSpPr>
          <p:cNvPr id="35" name="Arrow: Pentagon 6">
            <a:extLst>
              <a:ext uri="{FF2B5EF4-FFF2-40B4-BE49-F238E27FC236}">
                <a16:creationId xmlns:a16="http://schemas.microsoft.com/office/drawing/2014/main" id="{4F66F72A-57A5-9A3C-3B02-2924A8B35BBA}"/>
              </a:ext>
            </a:extLst>
          </p:cNvPr>
          <p:cNvSpPr txBox="1"/>
          <p:nvPr/>
        </p:nvSpPr>
        <p:spPr>
          <a:xfrm flipH="1">
            <a:off x="2894431" y="5020445"/>
            <a:ext cx="2508648" cy="25806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8795" tIns="53340" rIns="99568" bIns="53340" numCol="1" spcCol="1270" anchor="t" anchorCtr="0">
            <a:noAutofit/>
          </a:bodyPr>
          <a:lstStyle/>
          <a:p>
            <a:pPr algn="ctr" defTabSz="622300">
              <a:spcBef>
                <a:spcPct val="0"/>
              </a:spcBef>
              <a:spcAft>
                <a:spcPts val="800"/>
              </a:spcAft>
            </a:pPr>
            <a:r>
              <a:rPr lang="en-US" sz="1050" dirty="0">
                <a:solidFill>
                  <a:srgbClr val="414042"/>
                </a:solidFill>
                <a:latin typeface="Noto Sans"/>
                <a:ea typeface="Noto Sans"/>
                <a:cs typeface="Noto Sans"/>
              </a:rPr>
              <a:t>For pipe, cable tray </a:t>
            </a:r>
            <a:endParaRPr lang="en-US" sz="1600" dirty="0">
              <a:solidFill>
                <a:srgbClr val="414042"/>
              </a:solidFill>
              <a:latin typeface="Noto Sans"/>
              <a:ea typeface="Noto Sans"/>
              <a:cs typeface="Noto Sans"/>
            </a:endParaRPr>
          </a:p>
          <a:p>
            <a:pPr marL="342900" indent="-342900"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p:txBody>
      </p:sp>
      <p:sp>
        <p:nvSpPr>
          <p:cNvPr id="36" name="Arrow: Pentagon 6">
            <a:extLst>
              <a:ext uri="{FF2B5EF4-FFF2-40B4-BE49-F238E27FC236}">
                <a16:creationId xmlns:a16="http://schemas.microsoft.com/office/drawing/2014/main" id="{9D8B58F6-0299-55C3-9FE6-40F6D33DBFF7}"/>
              </a:ext>
            </a:extLst>
          </p:cNvPr>
          <p:cNvSpPr txBox="1"/>
          <p:nvPr/>
        </p:nvSpPr>
        <p:spPr>
          <a:xfrm flipH="1">
            <a:off x="3111463" y="5696927"/>
            <a:ext cx="1950384" cy="35924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8795" tIns="53340" rIns="99568" bIns="53340" numCol="1" spcCol="1270" anchor="t" anchorCtr="0">
            <a:noAutofit/>
          </a:bodyPr>
          <a:lstStyle/>
          <a:p>
            <a:pPr algn="ctr" defTabSz="622300">
              <a:spcBef>
                <a:spcPct val="0"/>
              </a:spcBef>
              <a:spcAft>
                <a:spcPts val="800"/>
              </a:spcAft>
            </a:pPr>
            <a:r>
              <a:rPr lang="en-US" sz="1050" dirty="0">
                <a:solidFill>
                  <a:srgbClr val="414042"/>
                </a:solidFill>
                <a:latin typeface="Noto Sans"/>
                <a:ea typeface="Noto Sans"/>
                <a:cs typeface="Noto Sans"/>
              </a:rPr>
              <a:t>For mixed penetration, bus bar </a:t>
            </a:r>
            <a:r>
              <a:rPr lang="en-US" sz="1050" dirty="0" err="1">
                <a:solidFill>
                  <a:srgbClr val="414042"/>
                </a:solidFill>
                <a:latin typeface="Noto Sans"/>
                <a:ea typeface="Noto Sans"/>
                <a:cs typeface="Noto Sans"/>
              </a:rPr>
              <a:t>trunking</a:t>
            </a:r>
            <a:endParaRPr lang="en-US" sz="1600" dirty="0">
              <a:solidFill>
                <a:srgbClr val="414042"/>
              </a:solidFill>
              <a:latin typeface="Noto Sans"/>
              <a:ea typeface="Noto Sans"/>
              <a:cs typeface="Noto Sans"/>
            </a:endParaRPr>
          </a:p>
          <a:p>
            <a:pPr marL="342900" indent="-342900" algn="just"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a:p>
            <a:pPr marL="342900" indent="-342900"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p:txBody>
      </p:sp>
      <p:sp>
        <p:nvSpPr>
          <p:cNvPr id="37" name="Arrow: Pentagon 6">
            <a:extLst>
              <a:ext uri="{FF2B5EF4-FFF2-40B4-BE49-F238E27FC236}">
                <a16:creationId xmlns:a16="http://schemas.microsoft.com/office/drawing/2014/main" id="{D859FA57-22C2-FA00-164F-DACD76A0B59F}"/>
              </a:ext>
            </a:extLst>
          </p:cNvPr>
          <p:cNvSpPr txBox="1"/>
          <p:nvPr/>
        </p:nvSpPr>
        <p:spPr>
          <a:xfrm flipH="1">
            <a:off x="7263669" y="2025829"/>
            <a:ext cx="1349783" cy="35924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8795" tIns="53340" rIns="99568" bIns="53340" numCol="1" spcCol="1270" anchor="t" anchorCtr="0">
            <a:noAutofit/>
          </a:bodyPr>
          <a:lstStyle/>
          <a:p>
            <a:pPr algn="ctr" defTabSz="622300">
              <a:spcBef>
                <a:spcPct val="0"/>
              </a:spcBef>
              <a:spcAft>
                <a:spcPts val="800"/>
              </a:spcAft>
            </a:pPr>
            <a:r>
              <a:rPr lang="en-US" sz="1050" dirty="0">
                <a:solidFill>
                  <a:srgbClr val="414042"/>
                </a:solidFill>
                <a:latin typeface="Noto Sans"/>
                <a:ea typeface="Noto Sans"/>
                <a:cs typeface="Noto Sans"/>
              </a:rPr>
              <a:t>For plastic pipes</a:t>
            </a:r>
            <a:endParaRPr lang="en-US" sz="1600" dirty="0">
              <a:solidFill>
                <a:srgbClr val="414042"/>
              </a:solidFill>
              <a:latin typeface="Noto Sans"/>
              <a:ea typeface="Noto Sans"/>
              <a:cs typeface="Noto Sans"/>
            </a:endParaRPr>
          </a:p>
          <a:p>
            <a:pPr marL="342900" indent="-342900" algn="just"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a:p>
            <a:pPr marL="342900" indent="-342900"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p:txBody>
      </p:sp>
      <p:sp>
        <p:nvSpPr>
          <p:cNvPr id="38" name="Arrow: Pentagon 6">
            <a:extLst>
              <a:ext uri="{FF2B5EF4-FFF2-40B4-BE49-F238E27FC236}">
                <a16:creationId xmlns:a16="http://schemas.microsoft.com/office/drawing/2014/main" id="{1CB8C4C7-DE8E-5084-40E1-4FD5F32A29E4}"/>
              </a:ext>
            </a:extLst>
          </p:cNvPr>
          <p:cNvSpPr txBox="1"/>
          <p:nvPr/>
        </p:nvSpPr>
        <p:spPr>
          <a:xfrm flipH="1">
            <a:off x="6774357" y="3078937"/>
            <a:ext cx="1349783" cy="35924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8795" tIns="53340" rIns="99568" bIns="53340" numCol="1" spcCol="1270" anchor="t" anchorCtr="0">
            <a:noAutofit/>
          </a:bodyPr>
          <a:lstStyle/>
          <a:p>
            <a:pPr algn="ctr" defTabSz="622300">
              <a:spcBef>
                <a:spcPct val="0"/>
              </a:spcBef>
              <a:spcAft>
                <a:spcPts val="800"/>
              </a:spcAft>
            </a:pPr>
            <a:r>
              <a:rPr lang="en-US" sz="1050" dirty="0">
                <a:solidFill>
                  <a:srgbClr val="414042"/>
                </a:solidFill>
                <a:latin typeface="Noto Sans"/>
                <a:ea typeface="Noto Sans"/>
                <a:cs typeface="Noto Sans"/>
              </a:rPr>
              <a:t>For plastic pipes, cables</a:t>
            </a:r>
            <a:endParaRPr lang="en-US" sz="1600" dirty="0">
              <a:solidFill>
                <a:srgbClr val="414042"/>
              </a:solidFill>
              <a:latin typeface="Noto Sans"/>
              <a:ea typeface="Noto Sans"/>
              <a:cs typeface="Noto Sans"/>
            </a:endParaRPr>
          </a:p>
          <a:p>
            <a:pPr marL="342900" indent="-342900" algn="just"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a:p>
            <a:pPr marL="342900" indent="-342900"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p:txBody>
      </p:sp>
      <p:sp>
        <p:nvSpPr>
          <p:cNvPr id="39" name="Arrow: Pentagon 6">
            <a:extLst>
              <a:ext uri="{FF2B5EF4-FFF2-40B4-BE49-F238E27FC236}">
                <a16:creationId xmlns:a16="http://schemas.microsoft.com/office/drawing/2014/main" id="{3A776C20-5B4E-F824-5AB9-8EA751C2989C}"/>
              </a:ext>
            </a:extLst>
          </p:cNvPr>
          <p:cNvSpPr txBox="1"/>
          <p:nvPr/>
        </p:nvSpPr>
        <p:spPr>
          <a:xfrm flipH="1">
            <a:off x="6653855" y="4206872"/>
            <a:ext cx="1617830" cy="41195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8795" tIns="53340" rIns="99568" bIns="53340" numCol="1" spcCol="1270" anchor="t" anchorCtr="0">
            <a:noAutofit/>
          </a:bodyPr>
          <a:lstStyle/>
          <a:p>
            <a:pPr algn="ctr" defTabSz="622300">
              <a:spcBef>
                <a:spcPct val="0"/>
              </a:spcBef>
              <a:spcAft>
                <a:spcPts val="800"/>
              </a:spcAft>
            </a:pPr>
            <a:r>
              <a:rPr lang="en-US" sz="1050" dirty="0">
                <a:solidFill>
                  <a:srgbClr val="414042"/>
                </a:solidFill>
                <a:latin typeface="Noto Sans"/>
                <a:ea typeface="Noto Sans"/>
                <a:cs typeface="Noto Sans"/>
              </a:rPr>
              <a:t>For cables with or without cable tray</a:t>
            </a:r>
            <a:endParaRPr lang="en-US" sz="1600" dirty="0">
              <a:solidFill>
                <a:srgbClr val="414042"/>
              </a:solidFill>
              <a:latin typeface="Noto Sans"/>
              <a:ea typeface="Noto Sans"/>
              <a:cs typeface="Noto Sans"/>
            </a:endParaRPr>
          </a:p>
          <a:p>
            <a:pPr marL="342900" indent="-342900" algn="just"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a:p>
            <a:pPr marL="342900" indent="-342900"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p:txBody>
      </p:sp>
      <p:sp>
        <p:nvSpPr>
          <p:cNvPr id="40" name="Arrow: Pentagon 6">
            <a:extLst>
              <a:ext uri="{FF2B5EF4-FFF2-40B4-BE49-F238E27FC236}">
                <a16:creationId xmlns:a16="http://schemas.microsoft.com/office/drawing/2014/main" id="{8560019A-8EA2-30E5-4747-A3C90364AB2F}"/>
              </a:ext>
            </a:extLst>
          </p:cNvPr>
          <p:cNvSpPr txBox="1"/>
          <p:nvPr/>
        </p:nvSpPr>
        <p:spPr>
          <a:xfrm flipH="1">
            <a:off x="6917197" y="5555980"/>
            <a:ext cx="1617830" cy="41195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8795" tIns="53340" rIns="99568" bIns="53340" numCol="1" spcCol="1270" anchor="t" anchorCtr="0">
            <a:noAutofit/>
          </a:bodyPr>
          <a:lstStyle/>
          <a:p>
            <a:pPr algn="ctr" defTabSz="622300">
              <a:spcBef>
                <a:spcPct val="0"/>
              </a:spcBef>
              <a:spcAft>
                <a:spcPts val="800"/>
              </a:spcAft>
            </a:pPr>
            <a:r>
              <a:rPr lang="en-US" sz="1050" dirty="0">
                <a:solidFill>
                  <a:srgbClr val="414042"/>
                </a:solidFill>
                <a:latin typeface="Noto Sans"/>
                <a:ea typeface="Noto Sans"/>
                <a:cs typeface="Noto Sans"/>
              </a:rPr>
              <a:t>For cables bundled or single</a:t>
            </a:r>
            <a:endParaRPr lang="en-US" sz="1600" dirty="0">
              <a:solidFill>
                <a:srgbClr val="414042"/>
              </a:solidFill>
              <a:latin typeface="Noto Sans"/>
              <a:ea typeface="Noto Sans"/>
              <a:cs typeface="Noto Sans"/>
            </a:endParaRPr>
          </a:p>
          <a:p>
            <a:pPr marL="342900" indent="-342900" algn="just"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a:p>
            <a:pPr marL="342900" indent="-342900" defTabSz="622300">
              <a:spcBef>
                <a:spcPct val="0"/>
              </a:spcBef>
              <a:spcAft>
                <a:spcPts val="800"/>
              </a:spcAft>
              <a:buFont typeface="Wingdings"/>
              <a:buChar char="§"/>
            </a:pPr>
            <a:endParaRPr lang="en-US" sz="1600" dirty="0">
              <a:solidFill>
                <a:srgbClr val="414042"/>
              </a:solidFill>
              <a:latin typeface="Noto Sans"/>
              <a:ea typeface="Noto Sans"/>
              <a:cs typeface="Noto Sans"/>
            </a:endParaRPr>
          </a:p>
        </p:txBody>
      </p:sp>
      <p:sp>
        <p:nvSpPr>
          <p:cNvPr id="41" name="Arrow: Pentagon 6">
            <a:extLst>
              <a:ext uri="{FF2B5EF4-FFF2-40B4-BE49-F238E27FC236}">
                <a16:creationId xmlns:a16="http://schemas.microsoft.com/office/drawing/2014/main" id="{BE91F639-78B3-3645-F466-327F31901AFC}"/>
              </a:ext>
            </a:extLst>
          </p:cNvPr>
          <p:cNvSpPr txBox="1"/>
          <p:nvPr/>
        </p:nvSpPr>
        <p:spPr>
          <a:xfrm flipH="1">
            <a:off x="9414865" y="2530302"/>
            <a:ext cx="2406616" cy="332999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1440" tIns="53340" rIns="91440" bIns="53340" numCol="1" spcCol="1270" anchor="t" anchorCtr="0">
            <a:noAutofit/>
          </a:bodyPr>
          <a:lstStyle/>
          <a:p>
            <a:pPr algn="ctr" defTabSz="622300">
              <a:spcBef>
                <a:spcPct val="0"/>
              </a:spcBef>
              <a:spcAft>
                <a:spcPts val="800"/>
              </a:spcAft>
            </a:pPr>
            <a:r>
              <a:rPr lang="en-US" sz="1500" b="1" dirty="0">
                <a:solidFill>
                  <a:srgbClr val="E24116"/>
                </a:solidFill>
                <a:latin typeface="Noto Sans"/>
                <a:ea typeface="Noto Sans"/>
                <a:cs typeface="Noto Sans"/>
              </a:rPr>
              <a:t>Depending on the type of penetration a properly tested firestop system must be used to seal the gap, since the fire performance of one penetration seal tested with a particular penetration type may differ if used with another penetration type</a:t>
            </a:r>
            <a:endParaRPr lang="en-US" sz="1500" dirty="0">
              <a:solidFill>
                <a:srgbClr val="414042"/>
              </a:solidFill>
              <a:latin typeface="Noto Sans"/>
              <a:ea typeface="Noto Sans"/>
              <a:cs typeface="Noto Sans"/>
            </a:endParaRPr>
          </a:p>
        </p:txBody>
      </p:sp>
    </p:spTree>
    <p:extLst>
      <p:ext uri="{BB962C8B-B14F-4D97-AF65-F5344CB8AC3E}">
        <p14:creationId xmlns:p14="http://schemas.microsoft.com/office/powerpoint/2010/main" val="2041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1+#ppt_w/2"/>
                                          </p:val>
                                        </p:tav>
                                        <p:tav tm="100000">
                                          <p:val>
                                            <p:strVal val="#ppt_x"/>
                                          </p:val>
                                        </p:tav>
                                      </p:tavLst>
                                    </p:anim>
                                    <p:anim calcmode="lin" valueType="num">
                                      <p:cBhvr additive="base">
                                        <p:cTn id="26" dur="500" fill="hold"/>
                                        <p:tgtEl>
                                          <p:spTgt spid="32"/>
                                        </p:tgtEl>
                                        <p:attrNameLst>
                                          <p:attrName>ppt_y</p:attrName>
                                        </p:attrNameLst>
                                      </p:cBhvr>
                                      <p:tavLst>
                                        <p:tav tm="0">
                                          <p:val>
                                            <p:strVal val="#ppt_y"/>
                                          </p:val>
                                        </p:tav>
                                        <p:tav tm="100000">
                                          <p:val>
                                            <p:strVal val="#ppt_y"/>
                                          </p:val>
                                        </p:tav>
                                      </p:tavLst>
                                    </p:anim>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2" presetClass="entr" presetSubtype="2"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1+#ppt_w/2"/>
                                          </p:val>
                                        </p:tav>
                                        <p:tav tm="100000">
                                          <p:val>
                                            <p:strVal val="#ppt_x"/>
                                          </p:val>
                                        </p:tav>
                                      </p:tavLst>
                                    </p:anim>
                                    <p:anim calcmode="lin" valueType="num">
                                      <p:cBhvr additive="base">
                                        <p:cTn id="4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3" grpId="0"/>
      <p:bldP spid="34" grpId="0"/>
      <p:bldP spid="35" grpId="0"/>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EE1D14-0643-7730-6DFB-CBC67DBE8D24}"/>
              </a:ext>
            </a:extLst>
          </p:cNvPr>
          <p:cNvSpPr>
            <a:spLocks noGrp="1"/>
          </p:cNvSpPr>
          <p:nvPr>
            <p:ph type="sldNum" sz="quarter" idx="12"/>
          </p:nvPr>
        </p:nvSpPr>
        <p:spPr/>
        <p:txBody>
          <a:bodyPr/>
          <a:lstStyle/>
          <a:p>
            <a:fld id="{ED1E1B58-03F3-4488-81BA-79C136182A5A}" type="slidenum">
              <a:rPr lang="en-US" smtClean="0"/>
              <a:pPr/>
              <a:t>9</a:t>
            </a:fld>
            <a:endParaRPr lang="en-US" dirty="0"/>
          </a:p>
        </p:txBody>
      </p:sp>
      <p:sp>
        <p:nvSpPr>
          <p:cNvPr id="3" name="Title 2">
            <a:extLst>
              <a:ext uri="{FF2B5EF4-FFF2-40B4-BE49-F238E27FC236}">
                <a16:creationId xmlns:a16="http://schemas.microsoft.com/office/drawing/2014/main" id="{937DA967-1F8D-0E55-FC66-0EA36E61D2E5}"/>
              </a:ext>
            </a:extLst>
          </p:cNvPr>
          <p:cNvSpPr>
            <a:spLocks noGrp="1"/>
          </p:cNvSpPr>
          <p:nvPr>
            <p:ph type="title"/>
          </p:nvPr>
        </p:nvSpPr>
        <p:spPr>
          <a:xfrm>
            <a:off x="428897" y="252548"/>
            <a:ext cx="9802758" cy="1082040"/>
          </a:xfrm>
        </p:spPr>
        <p:txBody>
          <a:bodyPr/>
          <a:lstStyle/>
          <a:p>
            <a:r>
              <a:rPr lang="en-US" dirty="0"/>
              <a:t>6. Regulatory Requirements (Building Codes) As Per UAE FLS Code</a:t>
            </a:r>
          </a:p>
        </p:txBody>
      </p:sp>
      <p:pic>
        <p:nvPicPr>
          <p:cNvPr id="6" name="Picture 5">
            <a:extLst>
              <a:ext uri="{FF2B5EF4-FFF2-40B4-BE49-F238E27FC236}">
                <a16:creationId xmlns:a16="http://schemas.microsoft.com/office/drawing/2014/main" id="{4B39780E-05F2-0481-062D-B903C4771950}"/>
              </a:ext>
            </a:extLst>
          </p:cNvPr>
          <p:cNvPicPr>
            <a:picLocks noChangeAspect="1"/>
          </p:cNvPicPr>
          <p:nvPr/>
        </p:nvPicPr>
        <p:blipFill>
          <a:blip r:embed="rId2"/>
          <a:stretch>
            <a:fillRect/>
          </a:stretch>
        </p:blipFill>
        <p:spPr>
          <a:xfrm>
            <a:off x="489857" y="1448255"/>
            <a:ext cx="5401286" cy="4569823"/>
          </a:xfrm>
          <a:prstGeom prst="rect">
            <a:avLst/>
          </a:prstGeom>
        </p:spPr>
      </p:pic>
      <p:sp>
        <p:nvSpPr>
          <p:cNvPr id="7" name="Rectangle 6">
            <a:extLst>
              <a:ext uri="{FF2B5EF4-FFF2-40B4-BE49-F238E27FC236}">
                <a16:creationId xmlns:a16="http://schemas.microsoft.com/office/drawing/2014/main" id="{FFDC237A-FEF8-1227-3BF7-281C9EEF9048}"/>
              </a:ext>
            </a:extLst>
          </p:cNvPr>
          <p:cNvSpPr/>
          <p:nvPr/>
        </p:nvSpPr>
        <p:spPr>
          <a:xfrm>
            <a:off x="3404649" y="5839217"/>
            <a:ext cx="2369583" cy="200055"/>
          </a:xfrm>
          <a:prstGeom prst="rect">
            <a:avLst/>
          </a:prstGeom>
        </p:spPr>
        <p:txBody>
          <a:bodyPr wrap="square">
            <a:spAutoFit/>
          </a:bodyPr>
          <a:lstStyle/>
          <a:p>
            <a:pPr algn="ctr"/>
            <a:r>
              <a:rPr lang="en-US" sz="700" i="1" dirty="0">
                <a:solidFill>
                  <a:srgbClr val="4C4E51"/>
                </a:solidFill>
                <a:latin typeface="Noto Sans" panose="020B0502040504020204" pitchFamily="34" charset="0"/>
                <a:ea typeface="Noto Sans" panose="020B0502040504020204" pitchFamily="34" charset="0"/>
                <a:cs typeface="Noto Sans" panose="020B0502040504020204" pitchFamily="34" charset="0"/>
              </a:rPr>
              <a:t>(Excerpt from the UAE FLSCP 2018)</a:t>
            </a:r>
          </a:p>
        </p:txBody>
      </p:sp>
      <p:pic>
        <p:nvPicPr>
          <p:cNvPr id="9" name="Picture 8">
            <a:extLst>
              <a:ext uri="{FF2B5EF4-FFF2-40B4-BE49-F238E27FC236}">
                <a16:creationId xmlns:a16="http://schemas.microsoft.com/office/drawing/2014/main" id="{C3B5071D-25D7-E5AE-0487-A7C543079551}"/>
              </a:ext>
            </a:extLst>
          </p:cNvPr>
          <p:cNvPicPr>
            <a:picLocks noChangeAspect="1"/>
          </p:cNvPicPr>
          <p:nvPr/>
        </p:nvPicPr>
        <p:blipFill>
          <a:blip r:embed="rId3"/>
          <a:stretch>
            <a:fillRect/>
          </a:stretch>
        </p:blipFill>
        <p:spPr>
          <a:xfrm>
            <a:off x="6096000" y="1356142"/>
            <a:ext cx="5493032" cy="1905098"/>
          </a:xfrm>
          <a:prstGeom prst="rect">
            <a:avLst/>
          </a:prstGeom>
        </p:spPr>
      </p:pic>
      <p:pic>
        <p:nvPicPr>
          <p:cNvPr id="8" name="Picture 7" descr="Several different types of pipes&#10;&#10;Description automatically generated with medium confidence">
            <a:extLst>
              <a:ext uri="{FF2B5EF4-FFF2-40B4-BE49-F238E27FC236}">
                <a16:creationId xmlns:a16="http://schemas.microsoft.com/office/drawing/2014/main" id="{F71BA2A6-A812-AF18-A744-8685953C3C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1720" y="3193865"/>
            <a:ext cx="4717312" cy="3144874"/>
          </a:xfrm>
          <a:prstGeom prst="rect">
            <a:avLst/>
          </a:prstGeom>
        </p:spPr>
      </p:pic>
      <p:sp>
        <p:nvSpPr>
          <p:cNvPr id="10" name="Rectangle 9">
            <a:extLst>
              <a:ext uri="{FF2B5EF4-FFF2-40B4-BE49-F238E27FC236}">
                <a16:creationId xmlns:a16="http://schemas.microsoft.com/office/drawing/2014/main" id="{5A958842-B6C5-BE90-72E9-842AA614E45C}"/>
              </a:ext>
            </a:extLst>
          </p:cNvPr>
          <p:cNvSpPr/>
          <p:nvPr/>
        </p:nvSpPr>
        <p:spPr>
          <a:xfrm>
            <a:off x="6959468" y="6338739"/>
            <a:ext cx="2369583" cy="200055"/>
          </a:xfrm>
          <a:prstGeom prst="rect">
            <a:avLst/>
          </a:prstGeom>
        </p:spPr>
        <p:txBody>
          <a:bodyPr wrap="square">
            <a:spAutoFit/>
          </a:bodyPr>
          <a:lstStyle/>
          <a:p>
            <a:pPr algn="ctr"/>
            <a:r>
              <a:rPr lang="en-US" sz="700" i="1" dirty="0">
                <a:solidFill>
                  <a:srgbClr val="4C4E51"/>
                </a:solidFill>
                <a:latin typeface="Noto Sans" panose="020B0502040504020204" pitchFamily="34" charset="0"/>
                <a:ea typeface="Noto Sans" panose="020B0502040504020204" pitchFamily="34" charset="0"/>
                <a:cs typeface="Noto Sans" panose="020B0502040504020204" pitchFamily="34" charset="0"/>
              </a:rPr>
              <a:t>(Excerpt from promat.com)</a:t>
            </a:r>
          </a:p>
        </p:txBody>
      </p:sp>
    </p:spTree>
    <p:extLst>
      <p:ext uri="{BB962C8B-B14F-4D97-AF65-F5344CB8AC3E}">
        <p14:creationId xmlns:p14="http://schemas.microsoft.com/office/powerpoint/2010/main" val="248990802"/>
      </p:ext>
    </p:extLst>
  </p:cSld>
  <p:clrMapOvr>
    <a:masterClrMapping/>
  </p:clrMapOvr>
</p:sld>
</file>

<file path=ppt/theme/theme1.xml><?xml version="1.0" encoding="utf-8"?>
<a:theme xmlns:a="http://schemas.openxmlformats.org/drawingml/2006/main" name="ESl test">
  <a:themeElements>
    <a:clrScheme name="ESL colours">
      <a:dk1>
        <a:srgbClr val="000000"/>
      </a:dk1>
      <a:lt1>
        <a:srgbClr val="FFFFFF"/>
      </a:lt1>
      <a:dk2>
        <a:srgbClr val="C00000"/>
      </a:dk2>
      <a:lt2>
        <a:srgbClr val="FFFFFF"/>
      </a:lt2>
      <a:accent1>
        <a:srgbClr val="C00000"/>
      </a:accent1>
      <a:accent2>
        <a:srgbClr val="219A6C"/>
      </a:accent2>
      <a:accent3>
        <a:srgbClr val="25967C"/>
      </a:accent3>
      <a:accent4>
        <a:srgbClr val="000000"/>
      </a:accent4>
      <a:accent5>
        <a:srgbClr val="383838"/>
      </a:accent5>
      <a:accent6>
        <a:srgbClr val="C1DC6B"/>
      </a:accent6>
      <a:hlink>
        <a:srgbClr val="36A68B"/>
      </a:hlink>
      <a:folHlink>
        <a:srgbClr val="7D96F4"/>
      </a:folHlink>
    </a:clrScheme>
    <a:fontScheme name="ESL Font">
      <a:majorFont>
        <a:latin typeface="Noto Sans"/>
        <a:ea typeface=""/>
        <a:cs typeface=""/>
      </a:majorFont>
      <a:minorFont>
        <a:latin typeface="Noto Sans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l test" id="{B998D20A-B1D8-4E0E-8478-7224910BC2CB}" vid="{0312846C-81F8-4634-B6BC-6C77E85409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TaxCatchAll xmlns="a8494eec-fbbf-459b-98e4-fa7f3ba4608a" xsi:nil="true"/>
    <Notes xmlns="cb6957a5-f088-438c-b882-af5516470640" xsi:nil="true"/>
    <lcf76f155ced4ddcb4097134ff3c332f xmlns="cb6957a5-f088-438c-b882-af551647064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2F0EA762B1B52489BAABAC803EB8867" ma:contentTypeVersion="19" ma:contentTypeDescription="Create a new document." ma:contentTypeScope="" ma:versionID="729f99e1e8f598db33ade7d700cbc38f">
  <xsd:schema xmlns:xsd="http://www.w3.org/2001/XMLSchema" xmlns:xs="http://www.w3.org/2001/XMLSchema" xmlns:p="http://schemas.microsoft.com/office/2006/metadata/properties" xmlns:ns2="cb6957a5-f088-438c-b882-af5516470640" xmlns:ns3="a8494eec-fbbf-459b-98e4-fa7f3ba4608a" xmlns:ns4="http://schemas.microsoft.com/sharepoint/v4" targetNamespace="http://schemas.microsoft.com/office/2006/metadata/properties" ma:root="true" ma:fieldsID="e3f9443d41bc331c558e1733bf3be355" ns2:_="" ns3:_="" ns4:_="">
    <xsd:import namespace="cb6957a5-f088-438c-b882-af5516470640"/>
    <xsd:import namespace="a8494eec-fbbf-459b-98e4-fa7f3ba4608a"/>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4:IconOverlay" minOccurs="0"/>
                <xsd:element ref="ns2:lcf76f155ced4ddcb4097134ff3c332f" minOccurs="0"/>
                <xsd:element ref="ns3:TaxCatchAll" minOccurs="0"/>
                <xsd:element ref="ns2: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6957a5-f088-438c-b882-af55164706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a3ab400-9a79-4196-872c-cbd2ea46a74f" ma:termSetId="09814cd3-568e-fe90-9814-8d621ff8fb84" ma:anchorId="fba54fb3-c3e1-fe81-a776-ca4b69148c4d" ma:open="true" ma:isKeyword="false">
      <xsd:complexType>
        <xsd:sequence>
          <xsd:element ref="pc:Terms" minOccurs="0" maxOccurs="1"/>
        </xsd:sequence>
      </xsd:complexType>
    </xsd:element>
    <xsd:element name="Notes" ma:index="25" nillable="true" ma:displayName="Notes" ma:format="Dropdown" ma:internalName="Notes">
      <xsd:simpleType>
        <xsd:restriction base="dms:Text">
          <xsd:maxLength value="255"/>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494eec-fbbf-459b-98e4-fa7f3ba4608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f6f17a1-c239-47b9-8a85-e7808724d081}" ma:internalName="TaxCatchAll" ma:showField="CatchAllData" ma:web="a8494eec-fbbf-459b-98e4-fa7f3ba4608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C28363-6B24-44C1-9717-CD31BB1BF26D}">
  <ds:schemaRefs>
    <ds:schemaRef ds:uri="http://schemas.microsoft.com/office/2006/metadata/properties"/>
    <ds:schemaRef ds:uri="http://www.w3.org/XML/1998/namespace"/>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sharepoint/v4"/>
    <ds:schemaRef ds:uri="a8494eec-fbbf-459b-98e4-fa7f3ba4608a"/>
    <ds:schemaRef ds:uri="cb6957a5-f088-438c-b882-af5516470640"/>
  </ds:schemaRefs>
</ds:datastoreItem>
</file>

<file path=customXml/itemProps2.xml><?xml version="1.0" encoding="utf-8"?>
<ds:datastoreItem xmlns:ds="http://schemas.openxmlformats.org/officeDocument/2006/customXml" ds:itemID="{872231A9-102D-45CF-8A91-B58470EC98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6957a5-f088-438c-b882-af5516470640"/>
    <ds:schemaRef ds:uri="a8494eec-fbbf-459b-98e4-fa7f3ba4608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DF2FBB-6D98-4BCF-8F58-12BFACF9B6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12699</TotalTime>
  <Words>2689</Words>
  <Application>Microsoft Office PowerPoint</Application>
  <PresentationFormat>Widescreen</PresentationFormat>
  <Paragraphs>280</Paragraphs>
  <Slides>26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Noto Sans</vt:lpstr>
      <vt:lpstr>Noto Sans Black</vt:lpstr>
      <vt:lpstr>Noto Sans Light</vt:lpstr>
      <vt:lpstr>Noto Sans Medium</vt:lpstr>
      <vt:lpstr>Times New Roman</vt:lpstr>
      <vt:lpstr>Wingdings</vt:lpstr>
      <vt:lpstr>ESl test</vt:lpstr>
      <vt:lpstr>Navigating Fire Testing and Classification Requirements For Fire Stopping Systems </vt:lpstr>
      <vt:lpstr>CONTENT</vt:lpstr>
      <vt:lpstr>CONTENT</vt:lpstr>
      <vt:lpstr>1. Introduction</vt:lpstr>
      <vt:lpstr>2. Fire Compartmentation &amp; Why It's Important?</vt:lpstr>
      <vt:lpstr>3. Various Firestopping Systems &amp; Its Benefits</vt:lpstr>
      <vt:lpstr>4. Firestopping Threads To Fire Safety</vt:lpstr>
      <vt:lpstr>    5. Types Of Penetration Seals    </vt:lpstr>
      <vt:lpstr>6. Regulatory Requirements (Building Codes) As Per UAE FLS Code</vt:lpstr>
      <vt:lpstr>7. Testing (rules to be considered)</vt:lpstr>
      <vt:lpstr>7. Testing (rules to be considered)</vt:lpstr>
      <vt:lpstr>7. Testing (rules to be considered)</vt:lpstr>
      <vt:lpstr>7. Testing (rules to be considered)</vt:lpstr>
      <vt:lpstr>8. Testing Scope As Per EN 1366-3</vt:lpstr>
      <vt:lpstr>8. Testing Scope As Per EN 1366-3</vt:lpstr>
      <vt:lpstr>PowerPoint Presentation</vt:lpstr>
      <vt:lpstr>10. Classification Of Penetration Seals</vt:lpstr>
      <vt:lpstr>11. Testing Scope As Per EN 1366-4:2021</vt:lpstr>
      <vt:lpstr>12. Specific Seal Types As Per EN 1366-4:2021</vt:lpstr>
      <vt:lpstr>PowerPoint Presentation</vt:lpstr>
      <vt:lpstr> 13. DIAP (Field Of Direct Application Of Test Results) Of Linear Joint Seals </vt:lpstr>
      <vt:lpstr>14. Classification Of Linear Joint Seals</vt:lpstr>
      <vt:lpstr>15. Classification report requirement as per EN 13501-2 (fire rating)</vt:lpstr>
      <vt:lpstr>PowerPoint Presentation</vt:lpstr>
      <vt:lpstr>PowerPoint Presentation</vt:lpstr>
      <vt:lpstr>Thank you   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is the title page</dc:title>
  <dc:creator>Lorna Davis</dc:creator>
  <cp:lastModifiedBy>Office License 1</cp:lastModifiedBy>
  <cp:revision>210</cp:revision>
  <dcterms:created xsi:type="dcterms:W3CDTF">2023-07-19T19:10:52Z</dcterms:created>
  <dcterms:modified xsi:type="dcterms:W3CDTF">2024-06-04T09:11:24Z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0x010100C2F0EA762B1B52489BAABAC803EB8867</vt:lpwstr>
  </property>
</Properties>
</file>